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76" r:id="rId4"/>
    <p:sldId id="260" r:id="rId5"/>
    <p:sldId id="259" r:id="rId6"/>
    <p:sldId id="262" r:id="rId7"/>
    <p:sldId id="261" r:id="rId8"/>
    <p:sldId id="275" r:id="rId9"/>
    <p:sldId id="263" r:id="rId10"/>
    <p:sldId id="274" r:id="rId11"/>
    <p:sldId id="264" r:id="rId12"/>
    <p:sldId id="270" r:id="rId13"/>
    <p:sldId id="265" r:id="rId14"/>
    <p:sldId id="273" r:id="rId15"/>
    <p:sldId id="272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E0B6F5E-9C57-45AC-B224-F1A7C050FFE6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FE2AE52-2383-442D-A496-F53C3693DD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3672408"/>
          </a:xfrm>
        </p:spPr>
        <p:txBody>
          <a:bodyPr>
            <a:normAutofit fontScale="32500" lnSpcReduction="20000"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ПМ. 01. Выполнение стрижек и укладок волос</a:t>
            </a:r>
            <a:endParaRPr lang="en-US" sz="6000" b="1" dirty="0" smtClean="0">
              <a:solidFill>
                <a:schemeClr val="tx1"/>
              </a:solidFill>
            </a:endParaRPr>
          </a:p>
          <a:p>
            <a:r>
              <a:rPr lang="ru-RU" sz="6000" b="1" dirty="0" smtClean="0">
                <a:solidFill>
                  <a:schemeClr val="tx1"/>
                </a:solidFill>
              </a:rPr>
              <a:t>МДК 01.01 </a:t>
            </a:r>
            <a:r>
              <a:rPr lang="en-US" sz="6000" b="1" dirty="0" smtClean="0">
                <a:solidFill>
                  <a:schemeClr val="tx1"/>
                </a:solidFill>
              </a:rPr>
              <a:t> </a:t>
            </a:r>
            <a:r>
              <a:rPr lang="ru-RU" sz="6000" b="1" dirty="0" smtClean="0">
                <a:solidFill>
                  <a:schemeClr val="tx1"/>
                </a:solidFill>
              </a:rPr>
              <a:t>Стрижки и укладки волос</a:t>
            </a:r>
            <a:endParaRPr lang="en-US" sz="6000" b="1" dirty="0" smtClean="0">
              <a:solidFill>
                <a:schemeClr val="tx1"/>
              </a:solidFill>
            </a:endParaRPr>
          </a:p>
          <a:p>
            <a:r>
              <a:rPr lang="ru-RU" sz="6000" b="1" dirty="0" smtClean="0">
                <a:solidFill>
                  <a:schemeClr val="tx1"/>
                </a:solidFill>
              </a:rPr>
              <a:t>Тема 1. УП</a:t>
            </a:r>
          </a:p>
          <a:p>
            <a:endParaRPr lang="ru-RU" sz="6000" b="1" dirty="0" smtClean="0">
              <a:solidFill>
                <a:schemeClr val="tx1"/>
              </a:solidFill>
            </a:endParaRPr>
          </a:p>
          <a:p>
            <a:r>
              <a:rPr lang="ru-RU" sz="6000" b="1" dirty="0" smtClean="0">
                <a:solidFill>
                  <a:schemeClr val="tx1"/>
                </a:solidFill>
              </a:rPr>
              <a:t>Организация подготовительных и заключительных работ по обслуживанию посетителей.</a:t>
            </a:r>
          </a:p>
          <a:p>
            <a:endParaRPr lang="ru-RU" sz="6000" b="1" dirty="0">
              <a:solidFill>
                <a:schemeClr val="tx1"/>
              </a:solidFill>
            </a:endParaRPr>
          </a:p>
          <a:p>
            <a:endParaRPr lang="ru-RU" sz="6000" b="1" dirty="0" smtClean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8600" b="1" dirty="0" smtClean="0">
                <a:solidFill>
                  <a:schemeClr val="tx1"/>
                </a:solidFill>
              </a:rPr>
              <a:t>Выполнила  мастер П/О Кузнецова О.В.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900" b="1" dirty="0" smtClean="0"/>
              <a:t>Рабочее  место </a:t>
            </a:r>
            <a:r>
              <a:rPr lang="ru-RU" sz="4900" b="1" dirty="0"/>
              <a:t>парикмахера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702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Рабочее место парикмахера в детской парикмахерской</a:t>
            </a:r>
          </a:p>
        </p:txBody>
      </p:sp>
      <p:pic>
        <p:nvPicPr>
          <p:cNvPr id="6146" name="Picture 2" descr="C:\Users\Леди\Desktop\dfgfdh\Рисунок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323356" cy="394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009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Рабочее место парикмахера в детской парикмахерской</a:t>
            </a:r>
          </a:p>
        </p:txBody>
      </p:sp>
      <p:pic>
        <p:nvPicPr>
          <p:cNvPr id="4098" name="Picture 2" descr="C:\Users\Леди\Desktop\dfgfdh\Рисунок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120680" cy="408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479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</a:t>
            </a:r>
            <a:r>
              <a:rPr lang="ru-RU" dirty="0" smtClean="0"/>
              <a:t>ужские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Какие услуги предлагают </a:t>
            </a:r>
            <a:r>
              <a:rPr lang="ru-RU" sz="2400" b="1" dirty="0" err="1" smtClean="0"/>
              <a:t>барбершопы</a:t>
            </a:r>
            <a:r>
              <a:rPr lang="ru-RU" sz="2000" b="1" dirty="0"/>
              <a:t>:</a:t>
            </a:r>
            <a:endParaRPr lang="ru-RU" sz="2000" b="1" dirty="0" smtClean="0"/>
          </a:p>
          <a:p>
            <a:r>
              <a:rPr lang="ru-RU" sz="2400" dirty="0" smtClean="0"/>
              <a:t>Мужская стрижка</a:t>
            </a:r>
          </a:p>
          <a:p>
            <a:r>
              <a:rPr lang="ru-RU" sz="2400" dirty="0" smtClean="0"/>
              <a:t>Коррекция стрижки</a:t>
            </a:r>
          </a:p>
          <a:p>
            <a:r>
              <a:rPr lang="ru-RU" sz="2400" dirty="0" smtClean="0"/>
              <a:t>Укладка волос</a:t>
            </a:r>
          </a:p>
          <a:p>
            <a:r>
              <a:rPr lang="ru-RU" sz="2400" dirty="0" smtClean="0"/>
              <a:t>Стрижка и укладка бороды</a:t>
            </a:r>
          </a:p>
          <a:p>
            <a:r>
              <a:rPr lang="ru-RU" sz="2400" dirty="0"/>
              <a:t>Б</a:t>
            </a:r>
            <a:r>
              <a:rPr lang="ru-RU" sz="2400" dirty="0" smtClean="0"/>
              <a:t>ритье бороды</a:t>
            </a:r>
          </a:p>
          <a:p>
            <a:r>
              <a:rPr lang="ru-RU" sz="2400" dirty="0" smtClean="0"/>
              <a:t>Маскировка седины</a:t>
            </a:r>
          </a:p>
          <a:p>
            <a:r>
              <a:rPr lang="ru-RU" sz="2400" dirty="0" smtClean="0"/>
              <a:t>Моделирование бровей и бороды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6163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4800" cy="1012974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/>
              <a:t>Барбершоп</a:t>
            </a:r>
            <a:r>
              <a:rPr lang="ru-RU" sz="3100" dirty="0" smtClean="0"/>
              <a:t>- чисто мужская парикмахерская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Леди\Desktop\dfgfdh\Рисунок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552728" cy="43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16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Положение кресла во время бритья</a:t>
            </a:r>
            <a:endParaRPr lang="ru-RU" dirty="0"/>
          </a:p>
        </p:txBody>
      </p:sp>
      <p:pic>
        <p:nvPicPr>
          <p:cNvPr id="2052" name="Picture 4" descr="C:\Users\Леди\Desktop\dfgfdh\Рисунок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609975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Леди\Desktop\dfgfdh\Рисунок1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4345607" cy="262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258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>
            <a:normAutofit/>
          </a:bodyPr>
          <a:lstStyle/>
          <a:p>
            <a:r>
              <a:rPr lang="ru-RU" dirty="0"/>
              <a:t>Положение кресла во время бритья</a:t>
            </a:r>
          </a:p>
        </p:txBody>
      </p:sp>
      <p:pic>
        <p:nvPicPr>
          <p:cNvPr id="1026" name="Picture 2" descr="C:\Users\Леди\Desktop\dfgfdh\Рисунок1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963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	Универсал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Этот  </a:t>
            </a:r>
            <a:r>
              <a:rPr lang="ru-RU" dirty="0"/>
              <a:t>специалист может работать как с женщинами, так и с мужчинами, детьми. И соответственно, их рабочее место  самое  обыкновенное  и состоит  из: кресла, зеркала и тележки для инструментов.  И  заведения (салоны, парикмахерские), где работает парикмахер, тоже особо ничем не отличается, разве что разнообразием интерьеров. Долгий период времени у нас в России  были очень популярны парикмахеры-универсалы, которые могли  выполнять  очень широкий спектр услуг. Это очень удобно, так как частые  клиенты  в  парикмахерских, в основном мужчины, реже женщины и дети. </a:t>
            </a:r>
          </a:p>
        </p:txBody>
      </p:sp>
    </p:spTree>
    <p:extLst>
      <p:ext uri="{BB962C8B-B14F-4D97-AF65-F5344CB8AC3E}">
        <p14:creationId xmlns:p14="http://schemas.microsoft.com/office/powerpoint/2010/main" val="143907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	Чисто детские.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Рабочее место парикмахера  здесь  сильно изменилось, благодаря новым технологиям , которые существенно облегчили труд парикмахеров  в работе с детьми. Всем известно, что многие дети боятся стричься или быстро утомляются во время стрижки и начинают  мешать в работе мастера. Здесь на выручку  пришли  интересные декорации в интерьере. Современная детская парикмахерская  - это еще и большой игровой зал, кресла которого это настоящие машины, мотоциклы и самолеты, зеркала - окошка в Зазеркалье, а телевизоры - неиссякаемый поток из самых разнообразных мультиков.</a:t>
            </a:r>
          </a:p>
        </p:txBody>
      </p:sp>
    </p:spTree>
    <p:extLst>
      <p:ext uri="{BB962C8B-B14F-4D97-AF65-F5344CB8AC3E}">
        <p14:creationId xmlns:p14="http://schemas.microsoft.com/office/powerpoint/2010/main" val="3645140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	</a:t>
            </a:r>
            <a:r>
              <a:rPr lang="ru-RU" dirty="0" err="1"/>
              <a:t>Барбершоп</a:t>
            </a:r>
            <a:r>
              <a:rPr lang="ru-RU" dirty="0"/>
              <a:t> ( мужская)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Это не салон красоты в обычном понимании, где обслуживают представителей обоих полов, и не мужская парикмахерская, а своего рода клуб, где мужчины могут привести себя в порядок подальше от  женских глаз, пообщаться с единомышленниками и просто выпить хороший виски или закурить сигару. </a:t>
            </a:r>
            <a:r>
              <a:rPr lang="ru-RU" dirty="0" err="1"/>
              <a:t>Барбершоп</a:t>
            </a:r>
            <a:r>
              <a:rPr lang="ru-RU" dirty="0"/>
              <a:t> от латинского слова </a:t>
            </a:r>
            <a:r>
              <a:rPr lang="ru-RU" dirty="0" err="1"/>
              <a:t>barba</a:t>
            </a:r>
            <a:r>
              <a:rPr lang="ru-RU" dirty="0"/>
              <a:t> – то есть “борода“. В таких заведениях царит исключительно мужской дух, а клиентов обслуживают мастера-</a:t>
            </a:r>
            <a:r>
              <a:rPr lang="ru-RU" dirty="0" err="1"/>
              <a:t>барберы</a:t>
            </a:r>
            <a:r>
              <a:rPr lang="ru-RU" dirty="0"/>
              <a:t> – только мужчины. </a:t>
            </a:r>
            <a:r>
              <a:rPr lang="ru-RU" dirty="0" err="1"/>
              <a:t>Барбершоп</a:t>
            </a:r>
            <a:r>
              <a:rPr lang="ru-RU" dirty="0"/>
              <a:t> просто незаменим для всех обладателей бороды и усов и тех, кто только собирается обзавестись этим сугубо мужским украшением. Только здесь вам идеально подстригут усы и смоделируют бороду! И естественно, что рабочее место парикмахера-</a:t>
            </a:r>
            <a:r>
              <a:rPr lang="ru-RU" dirty="0" err="1"/>
              <a:t>барбера</a:t>
            </a:r>
            <a:r>
              <a:rPr lang="ru-RU" dirty="0"/>
              <a:t> также изменилось. Кресло стало откидным, чтобы легче было работать во время бритья.  И вместо тележек для инструментов, </a:t>
            </a:r>
            <a:r>
              <a:rPr lang="ru-RU" dirty="0" err="1"/>
              <a:t>барберы</a:t>
            </a:r>
            <a:r>
              <a:rPr lang="ru-RU" dirty="0"/>
              <a:t>  больше пользуются полками перед зеркалом, где раскладывают весь свой ассортимент инструментов. И интерьер здесь более брутальный, в темных тонах. </a:t>
            </a:r>
          </a:p>
          <a:p>
            <a:r>
              <a:rPr lang="ru-RU" dirty="0" err="1"/>
              <a:t>Барбер</a:t>
            </a:r>
            <a:r>
              <a:rPr lang="ru-RU" dirty="0"/>
              <a:t> кресло обладает рядом преимуществ: Во первых, </a:t>
            </a:r>
            <a:r>
              <a:rPr lang="ru-RU" dirty="0" err="1"/>
              <a:t>барбер</a:t>
            </a:r>
            <a:r>
              <a:rPr lang="ru-RU" dirty="0"/>
              <a:t> кресло может менять свое положение практически до горизонтального, при этом подножка раскладывается синхронно с креслом. Во вторых, </a:t>
            </a:r>
            <a:r>
              <a:rPr lang="ru-RU" dirty="0" err="1"/>
              <a:t>барбершоп</a:t>
            </a:r>
            <a:r>
              <a:rPr lang="ru-RU" dirty="0"/>
              <a:t> кресла имеют более прочную конструкцию для того чтобы в течении длительного времени выдерживать постоянные смены положения, поднимание, опускания и т.д. В третьих, размеры </a:t>
            </a:r>
            <a:r>
              <a:rPr lang="ru-RU" dirty="0" err="1"/>
              <a:t>барбер</a:t>
            </a:r>
            <a:r>
              <a:rPr lang="ru-RU" dirty="0"/>
              <a:t> кресла позволяют комфортно расположиться в нем даже мужчинам крупного телосложения, а это немаловажно</a:t>
            </a:r>
            <a:r>
              <a:rPr lang="ru-RU" dirty="0" smtClean="0"/>
              <a:t>. И тележкой </a:t>
            </a:r>
            <a:r>
              <a:rPr lang="ru-RU" dirty="0" err="1" smtClean="0"/>
              <a:t>барберы</a:t>
            </a:r>
            <a:r>
              <a:rPr lang="ru-RU" dirty="0" smtClean="0"/>
              <a:t>-мастера не пользуются, у них для этого полки перед зеркалом, где они раскладывают свой многочисленный инструмент.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881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Поэтому рабочее место парикмахера на сегодняшний день изменилось, стало более комфортным как для мастера, так и для клиентов. И отличается большим разнообразием для детей, для мужчин и для женщин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39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Стандарты и требования к рабочему месту парикмахера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dirty="0" smtClean="0"/>
              <a:t>В комплект мебели и оборудования должны обязательно входить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sz="2400" b="1" dirty="0" smtClean="0"/>
              <a:t> кресло для посетителя;</a:t>
            </a:r>
          </a:p>
          <a:p>
            <a:r>
              <a:rPr lang="en-US" sz="2400" b="1" dirty="0"/>
              <a:t>c</a:t>
            </a:r>
            <a:r>
              <a:rPr lang="ru-RU" sz="2400" b="1" dirty="0" smtClean="0"/>
              <a:t>толик  под различные туалетные принадлежности;</a:t>
            </a:r>
          </a:p>
          <a:p>
            <a:r>
              <a:rPr lang="ru-RU" sz="2400" b="1" dirty="0" smtClean="0"/>
              <a:t>зеркало большого размера;</a:t>
            </a:r>
          </a:p>
          <a:p>
            <a:r>
              <a:rPr lang="ru-RU" sz="2400" b="1" dirty="0" smtClean="0"/>
              <a:t>стеллажи рядом с рабочим местом;</a:t>
            </a:r>
          </a:p>
          <a:p>
            <a:r>
              <a:rPr lang="ru-RU" sz="2400" b="1" dirty="0" smtClean="0"/>
              <a:t>тележка на колесах;</a:t>
            </a:r>
          </a:p>
          <a:p>
            <a:r>
              <a:rPr lang="ru-RU" sz="2400" b="1" dirty="0" smtClean="0"/>
              <a:t>удобная раковина, чтобы  вымыть голову посетителю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67782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Стандартный набор рабочего места парикмахера</a:t>
            </a:r>
            <a:endParaRPr lang="ru-RU" dirty="0"/>
          </a:p>
        </p:txBody>
      </p:sp>
      <p:pic>
        <p:nvPicPr>
          <p:cNvPr id="11266" name="Picture 2" descr="C:\Users\Леди\Desktop\dfgfdh\Рисунок1.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3012"/>
            <a:ext cx="3168352" cy="389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Леди\Desktop\dfgfdh\Рисунок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53" y="1628800"/>
            <a:ext cx="37316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83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рабочих мест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492896"/>
            <a:ext cx="8229600" cy="28083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</a:t>
            </a:r>
            <a:r>
              <a:rPr lang="ru-RU" sz="3600" u="sng" dirty="0" smtClean="0"/>
              <a:t>Классический</a:t>
            </a:r>
            <a:r>
              <a:rPr lang="ru-RU" sz="3600" dirty="0" smtClean="0"/>
              <a:t>» общий для всех категорий посетителей</a:t>
            </a:r>
            <a:r>
              <a:rPr lang="en-US" sz="3600" dirty="0" smtClean="0"/>
              <a:t>  </a:t>
            </a:r>
            <a:r>
              <a:rPr lang="ru-RU" sz="3600" dirty="0" smtClean="0"/>
              <a:t>( универсал)</a:t>
            </a:r>
          </a:p>
          <a:p>
            <a:r>
              <a:rPr lang="ru-RU" sz="3600" u="sng" dirty="0" smtClean="0"/>
              <a:t>Для детей</a:t>
            </a:r>
          </a:p>
          <a:p>
            <a:r>
              <a:rPr lang="ru-RU" sz="3600" dirty="0" smtClean="0"/>
              <a:t>«</a:t>
            </a:r>
            <a:r>
              <a:rPr lang="ru-RU" sz="3600" u="sng" dirty="0" smtClean="0"/>
              <a:t>Мужской</a:t>
            </a:r>
            <a:r>
              <a:rPr lang="ru-RU" sz="3600" dirty="0" smtClean="0"/>
              <a:t>» для </a:t>
            </a:r>
            <a:r>
              <a:rPr lang="ru-RU" sz="3600" dirty="0" err="1" smtClean="0"/>
              <a:t>барбершопов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441769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5212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Классическое рабочее место для всех категорий посетителей</a:t>
            </a:r>
            <a:r>
              <a:rPr lang="ru-RU" sz="2400" dirty="0"/>
              <a:t> </a:t>
            </a:r>
            <a:r>
              <a:rPr lang="ru-RU" sz="2400" dirty="0" smtClean="0"/>
              <a:t>  « Универсал»</a:t>
            </a:r>
            <a:endParaRPr lang="ru-RU" sz="2400" dirty="0"/>
          </a:p>
        </p:txBody>
      </p:sp>
      <p:pic>
        <p:nvPicPr>
          <p:cNvPr id="10242" name="Picture 2" descr="C:\Users\Леди\Desktop\dfgfdh\Рисунок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835" y="1600200"/>
            <a:ext cx="548033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92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Универсал</a:t>
            </a:r>
            <a:endParaRPr lang="ru-RU" dirty="0"/>
          </a:p>
        </p:txBody>
      </p:sp>
      <p:pic>
        <p:nvPicPr>
          <p:cNvPr id="9218" name="Picture 2" descr="C:\Users\Леди\Desktop\dfgfdh\Рисунок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776412"/>
            <a:ext cx="66865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479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ниверсал</a:t>
            </a:r>
            <a:endParaRPr lang="ru-RU" dirty="0"/>
          </a:p>
        </p:txBody>
      </p:sp>
      <p:pic>
        <p:nvPicPr>
          <p:cNvPr id="8194" name="Picture 2" descr="C:\Users\Леди\Desktop\dfgfdh\Рисунок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888954" cy="425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181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Универсал</a:t>
            </a:r>
            <a:endParaRPr lang="ru-RU" dirty="0"/>
          </a:p>
        </p:txBody>
      </p:sp>
      <p:pic>
        <p:nvPicPr>
          <p:cNvPr id="7170" name="Picture 2" descr="C:\Users\Леди\Desktop\dfgfdh\Рисунок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423992" cy="401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667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Рабочее место парикмахера в детской парикмахерской</a:t>
            </a:r>
            <a:endParaRPr lang="ru-RU" sz="2800" dirty="0"/>
          </a:p>
        </p:txBody>
      </p:sp>
      <p:pic>
        <p:nvPicPr>
          <p:cNvPr id="5123" name="Picture 3" descr="C:\Users\Леди\Desktop\dfgfdh\Рисунок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07372" cy="400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565621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317</TotalTime>
  <Words>658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Горизонт</vt:lpstr>
      <vt:lpstr>  Рабочее  место парикмахера.  </vt:lpstr>
      <vt:lpstr>Стандарты и требования к рабочему месту парикмахера</vt:lpstr>
      <vt:lpstr>Стандартный набор рабочего места парикмахера</vt:lpstr>
      <vt:lpstr>Виды рабочих мест</vt:lpstr>
      <vt:lpstr>Классическое рабочее место для всех категорий посетителей   « Универсал»</vt:lpstr>
      <vt:lpstr>Универсал</vt:lpstr>
      <vt:lpstr>Универсал</vt:lpstr>
      <vt:lpstr>Универсал</vt:lpstr>
      <vt:lpstr>Рабочее место парикмахера в детской парикмахерской</vt:lpstr>
      <vt:lpstr>Рабочее место парикмахера в детской парикмахерской</vt:lpstr>
      <vt:lpstr>Рабочее место парикмахера в детской парикмахерской</vt:lpstr>
      <vt:lpstr>Мужские</vt:lpstr>
      <vt:lpstr>Барбершоп- чисто мужская парикмахерская </vt:lpstr>
      <vt:lpstr>Положение кресла во время бритья</vt:lpstr>
      <vt:lpstr>Положение кресла во время бритья</vt:lpstr>
      <vt:lpstr>1. Универсал</vt:lpstr>
      <vt:lpstr>2. Чисто детские. </vt:lpstr>
      <vt:lpstr>3. Барбершоп ( мужская) 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Леди</dc:creator>
  <cp:lastModifiedBy>Леди</cp:lastModifiedBy>
  <cp:revision>29</cp:revision>
  <dcterms:created xsi:type="dcterms:W3CDTF">2018-07-14T18:41:32Z</dcterms:created>
  <dcterms:modified xsi:type="dcterms:W3CDTF">2018-08-16T19:00:18Z</dcterms:modified>
</cp:coreProperties>
</file>