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BEE10D-8E4E-4E8D-A561-4020F231FE26}" type="datetimeFigureOut">
              <a:rPr lang="ru-RU" smtClean="0"/>
              <a:t>27.01.2017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7100FB-8376-4159-92D0-A823FB0056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BEE10D-8E4E-4E8D-A561-4020F231FE26}" type="datetimeFigureOut">
              <a:rPr lang="ru-RU" smtClean="0"/>
              <a:t>27.01.2017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7100FB-8376-4159-92D0-A823FB0056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BEE10D-8E4E-4E8D-A561-4020F231FE26}" type="datetimeFigureOut">
              <a:rPr lang="ru-RU" smtClean="0"/>
              <a:t>27.01.2017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7100FB-8376-4159-92D0-A823FB0056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BEE10D-8E4E-4E8D-A561-4020F231FE26}" type="datetimeFigureOut">
              <a:rPr lang="ru-RU" smtClean="0"/>
              <a:t>27.01.2017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7100FB-8376-4159-92D0-A823FB0056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BEE10D-8E4E-4E8D-A561-4020F231FE26}" type="datetimeFigureOut">
              <a:rPr lang="ru-RU" smtClean="0"/>
              <a:t>27.01.2017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7100FB-8376-4159-92D0-A823FB0056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BEE10D-8E4E-4E8D-A561-4020F231FE26}" type="datetimeFigureOut">
              <a:rPr lang="ru-RU" smtClean="0"/>
              <a:t>27.01.2017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7100FB-8376-4159-92D0-A823FB0056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BEE10D-8E4E-4E8D-A561-4020F231FE26}" type="datetimeFigureOut">
              <a:rPr lang="ru-RU" smtClean="0"/>
              <a:t>27.01.2017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7100FB-8376-4159-92D0-A823FB0056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BEE10D-8E4E-4E8D-A561-4020F231FE26}" type="datetimeFigureOut">
              <a:rPr lang="ru-RU" smtClean="0"/>
              <a:t>27.01.2017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7100FB-8376-4159-92D0-A823FB0056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BEE10D-8E4E-4E8D-A561-4020F231FE26}" type="datetimeFigureOut">
              <a:rPr lang="ru-RU" smtClean="0"/>
              <a:t>27.01.2017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7100FB-8376-4159-92D0-A823FB0056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BEE10D-8E4E-4E8D-A561-4020F231FE26}" type="datetimeFigureOut">
              <a:rPr lang="ru-RU" smtClean="0"/>
              <a:t>27.01.2017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7100FB-8376-4159-92D0-A823FB0056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BEE10D-8E4E-4E8D-A561-4020F231FE26}" type="datetimeFigureOut">
              <a:rPr lang="ru-RU" smtClean="0"/>
              <a:t>27.01.2017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7100FB-8376-4159-92D0-A823FB00565F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D5BEE10D-8E4E-4E8D-A561-4020F231FE26}" type="datetimeFigureOut">
              <a:rPr lang="ru-RU" smtClean="0"/>
              <a:t>27.01.2017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3E7100FB-8376-4159-92D0-A823FB00565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428604"/>
            <a:ext cx="7494676" cy="322040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Обособление согласованных распространенных и нераспространенных определений.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43240" y="4214818"/>
            <a:ext cx="5351536" cy="384614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Тестовые задания 8 класс </a:t>
            </a:r>
            <a:endParaRPr lang="ru-RU" sz="24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6041920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/>
              <a:t>1. Определите тип обособленного определения</a:t>
            </a:r>
            <a:r>
              <a:rPr lang="ru-RU" dirty="0"/>
              <a:t>. </a:t>
            </a:r>
            <a:endParaRPr lang="ru-RU" dirty="0" smtClean="0"/>
          </a:p>
          <a:p>
            <a:endParaRPr lang="ru-RU" dirty="0"/>
          </a:p>
          <a:p>
            <a:r>
              <a:rPr lang="ru-RU" sz="3400" dirty="0"/>
              <a:t>Вот терем, странный и милый, высится в тени листвы (С. Бородин). </a:t>
            </a:r>
          </a:p>
          <a:p>
            <a:r>
              <a:rPr lang="ru-RU" dirty="0"/>
              <a:t>1. Согласованное обособленное определение. </a:t>
            </a:r>
          </a:p>
          <a:p>
            <a:r>
              <a:rPr lang="ru-RU" dirty="0"/>
              <a:t>2. Несогласованное обособленное определение. 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r>
              <a:rPr lang="ru-RU" b="1" dirty="0"/>
              <a:t>2. Определите способ выражения обособленного согласованного </a:t>
            </a:r>
            <a:r>
              <a:rPr lang="ru-RU" b="1" dirty="0" smtClean="0"/>
              <a:t>определения.</a:t>
            </a:r>
          </a:p>
          <a:p>
            <a:pPr>
              <a:buNone/>
            </a:pPr>
            <a:r>
              <a:rPr lang="ru-RU" b="1" dirty="0" smtClean="0"/>
              <a:t> </a:t>
            </a:r>
            <a:endParaRPr lang="ru-RU" b="1" dirty="0"/>
          </a:p>
          <a:p>
            <a:r>
              <a:rPr lang="ru-RU" sz="3100" dirty="0"/>
              <a:t>Некошеные травы, начинающие по-осеннему буреть, роняли капли росы </a:t>
            </a:r>
          </a:p>
          <a:p>
            <a:r>
              <a:rPr lang="ru-RU" dirty="0"/>
              <a:t>(М. </a:t>
            </a:r>
            <a:r>
              <a:rPr lang="ru-RU" dirty="0" err="1"/>
              <a:t>Рапов</a:t>
            </a:r>
            <a:r>
              <a:rPr lang="ru-RU" dirty="0"/>
              <a:t>). </a:t>
            </a:r>
          </a:p>
          <a:p>
            <a:r>
              <a:rPr lang="ru-RU" dirty="0"/>
              <a:t>1. Причастный оборот. </a:t>
            </a:r>
          </a:p>
          <a:p>
            <a:r>
              <a:rPr lang="ru-RU" dirty="0"/>
              <a:t>2. Прилагательное с зависимыми словами. </a:t>
            </a:r>
          </a:p>
          <a:p>
            <a:r>
              <a:rPr lang="ru-RU" dirty="0"/>
              <a:t>3. Одиночное прилагательное. </a:t>
            </a:r>
          </a:p>
          <a:p>
            <a:r>
              <a:rPr lang="ru-RU" dirty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6357958"/>
          </a:xfrm>
        </p:spPr>
        <p:txBody>
          <a:bodyPr>
            <a:normAutofit/>
          </a:bodyPr>
          <a:lstStyle/>
          <a:p>
            <a:r>
              <a:rPr lang="ru-RU" sz="1900" b="1" dirty="0"/>
              <a:t>3. Являются ли выделенные слова обособленным согласованным </a:t>
            </a:r>
            <a:r>
              <a:rPr lang="ru-RU" sz="1900" b="1" dirty="0" smtClean="0"/>
              <a:t>определением </a:t>
            </a:r>
            <a:r>
              <a:rPr lang="ru-RU" sz="1900" b="1" dirty="0"/>
              <a:t>и на письме соответственно выделяются запятыми</a:t>
            </a:r>
            <a:r>
              <a:rPr lang="ru-RU" sz="1900" b="1" dirty="0" smtClean="0"/>
              <a:t>?</a:t>
            </a:r>
          </a:p>
          <a:p>
            <a:pPr>
              <a:buNone/>
            </a:pPr>
            <a:r>
              <a:rPr lang="ru-RU" sz="1900" b="1" dirty="0" smtClean="0"/>
              <a:t> </a:t>
            </a:r>
            <a:endParaRPr lang="ru-RU" sz="1900" b="1" dirty="0"/>
          </a:p>
          <a:p>
            <a:r>
              <a:rPr lang="ru-RU" b="1" dirty="0"/>
              <a:t>Восхищенный способностями мальчишки</a:t>
            </a:r>
            <a:r>
              <a:rPr lang="ru-RU" dirty="0"/>
              <a:t> Жгутов решил забрать его к </a:t>
            </a:r>
            <a:r>
              <a:rPr lang="ru-RU" dirty="0" smtClean="0"/>
              <a:t>себе </a:t>
            </a:r>
            <a:r>
              <a:rPr lang="ru-RU" dirty="0"/>
              <a:t>(Ю. Нагибин). </a:t>
            </a:r>
            <a:endParaRPr lang="ru-RU" dirty="0" smtClean="0"/>
          </a:p>
          <a:p>
            <a:pPr>
              <a:buNone/>
            </a:pPr>
            <a:endParaRPr lang="ru-RU" dirty="0"/>
          </a:p>
          <a:p>
            <a:r>
              <a:rPr lang="ru-RU" sz="2400" dirty="0"/>
              <a:t>1. Нет, так как определение стоит впереди определяемого слова. </a:t>
            </a:r>
          </a:p>
          <a:p>
            <a:r>
              <a:rPr lang="ru-RU" sz="2400" dirty="0"/>
              <a:t>2. Да, так как определение стоит впереди определяемого слова и имеет </a:t>
            </a:r>
          </a:p>
          <a:p>
            <a:pPr>
              <a:buNone/>
            </a:pPr>
            <a:r>
              <a:rPr lang="ru-RU" sz="2400" dirty="0" smtClean="0"/>
              <a:t>  добавочное </a:t>
            </a:r>
            <a:r>
              <a:rPr lang="ru-RU" sz="2400" dirty="0"/>
              <a:t>обстоятельственное значение. </a:t>
            </a:r>
          </a:p>
          <a:p>
            <a:r>
              <a:rPr lang="ru-RU" sz="2400" dirty="0"/>
              <a:t> 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6113358"/>
          </a:xfrm>
        </p:spPr>
        <p:txBody>
          <a:bodyPr>
            <a:normAutofit fontScale="47500" lnSpcReduction="20000"/>
          </a:bodyPr>
          <a:lstStyle/>
          <a:p>
            <a:r>
              <a:rPr lang="ru-RU" b="1" dirty="0" smtClean="0"/>
              <a:t>4. Установите причину обособления согласованного определения. </a:t>
            </a:r>
            <a:endParaRPr lang="ru-RU" b="1" dirty="0" smtClean="0"/>
          </a:p>
          <a:p>
            <a:endParaRPr lang="ru-RU" b="1" dirty="0" smtClean="0"/>
          </a:p>
          <a:p>
            <a:r>
              <a:rPr lang="ru-RU" sz="3400" dirty="0" smtClean="0"/>
              <a:t>1. На набережной канала, огибавшего разрушенный стадион, девушка </a:t>
            </a:r>
          </a:p>
          <a:p>
            <a:r>
              <a:rPr lang="ru-RU" sz="3400" dirty="0" smtClean="0"/>
              <a:t>остановилась (Г. Матвеев). </a:t>
            </a:r>
          </a:p>
          <a:p>
            <a:r>
              <a:rPr lang="ru-RU" sz="3400" dirty="0" smtClean="0"/>
              <a:t>2. Каждая веточка, мохнатая от легких кристаллов инея, хранила свою </a:t>
            </a:r>
          </a:p>
          <a:p>
            <a:r>
              <a:rPr lang="ru-RU" sz="3400" dirty="0" smtClean="0"/>
              <a:t>красоту (Н. Артюхова). </a:t>
            </a:r>
          </a:p>
          <a:p>
            <a:r>
              <a:rPr lang="ru-RU" sz="3400" dirty="0" smtClean="0"/>
              <a:t>3. Очарованный, я смотрел на всемогущего человека в золотом халате </a:t>
            </a:r>
          </a:p>
          <a:p>
            <a:r>
              <a:rPr lang="ru-RU" sz="3400" dirty="0" smtClean="0"/>
              <a:t>(Г. Кочетков). </a:t>
            </a:r>
            <a:endParaRPr lang="ru-RU" sz="3400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А. Определение относится к личному местоимению. 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Б. Определение выражено причастным оборотом и стоит после </a:t>
            </a:r>
          </a:p>
          <a:p>
            <a:r>
              <a:rPr lang="ru-RU" dirty="0" smtClean="0"/>
              <a:t>определяемого слова. 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В. Определение выражено именем прилагательным с зависимыми словами и </a:t>
            </a:r>
            <a:r>
              <a:rPr lang="ru-RU" dirty="0" smtClean="0"/>
              <a:t>  стоит </a:t>
            </a:r>
            <a:r>
              <a:rPr lang="ru-RU" dirty="0" smtClean="0"/>
              <a:t>после определяемого слова. 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Г. Определение выражено одиночным именем прилагательным и стоит после </a:t>
            </a:r>
          </a:p>
          <a:p>
            <a:r>
              <a:rPr lang="ru-RU" dirty="0" smtClean="0"/>
              <a:t>определяемого слова. 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Д. Определение отделено от определяемого олова другими членами </a:t>
            </a:r>
          </a:p>
          <a:p>
            <a:r>
              <a:rPr lang="ru-RU" dirty="0" smtClean="0"/>
              <a:t>предложения. 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355360" cy="6113358"/>
          </a:xfrm>
        </p:spPr>
        <p:txBody>
          <a:bodyPr>
            <a:normAutofit fontScale="62500" lnSpcReduction="20000"/>
          </a:bodyPr>
          <a:lstStyle/>
          <a:p>
            <a:r>
              <a:rPr lang="ru-RU" sz="3300" b="1" dirty="0" smtClean="0"/>
              <a:t>5. Определите причину обособления несогласованного определения. </a:t>
            </a:r>
            <a:endParaRPr lang="ru-RU" sz="3300" b="1" dirty="0" smtClean="0"/>
          </a:p>
          <a:p>
            <a:endParaRPr lang="ru-RU" b="1" dirty="0" smtClean="0"/>
          </a:p>
          <a:p>
            <a:r>
              <a:rPr lang="ru-RU" sz="5100" dirty="0" smtClean="0"/>
              <a:t>Через две минуты он, в недорогом костюме цвета небесной лазури, с узким </a:t>
            </a:r>
            <a:r>
              <a:rPr lang="ru-RU" sz="5100" dirty="0" smtClean="0"/>
              <a:t>галстуком</a:t>
            </a:r>
            <a:r>
              <a:rPr lang="ru-RU" sz="5100" dirty="0" smtClean="0"/>
              <a:t>, бесшумно проскользнул в кабинет (</a:t>
            </a:r>
            <a:r>
              <a:rPr lang="ru-RU" sz="5100" dirty="0" smtClean="0"/>
              <a:t>Г.Гребнев</a:t>
            </a:r>
            <a:r>
              <a:rPr lang="ru-RU" sz="5100" dirty="0" smtClean="0"/>
              <a:t>). </a:t>
            </a:r>
            <a:endParaRPr lang="ru-RU" sz="5100" dirty="0" smtClean="0"/>
          </a:p>
          <a:p>
            <a:endParaRPr lang="ru-RU" dirty="0" smtClean="0"/>
          </a:p>
          <a:p>
            <a:r>
              <a:rPr lang="ru-RU" sz="3200" i="1" dirty="0" smtClean="0"/>
              <a:t>1. Определение относится к имени собственному. </a:t>
            </a:r>
          </a:p>
          <a:p>
            <a:r>
              <a:rPr lang="ru-RU" sz="3200" i="1" dirty="0" smtClean="0"/>
              <a:t>2. Определение относится к имени существительному со значением </a:t>
            </a:r>
            <a:r>
              <a:rPr lang="ru-RU" sz="3200" i="1" dirty="0" smtClean="0"/>
              <a:t>профессии</a:t>
            </a:r>
            <a:r>
              <a:rPr lang="ru-RU" sz="3200" i="1" dirty="0" smtClean="0"/>
              <a:t>, должности, рода занятий, возраста, степени родства. </a:t>
            </a:r>
          </a:p>
          <a:p>
            <a:r>
              <a:rPr lang="ru-RU" sz="3200" i="1" dirty="0" smtClean="0"/>
              <a:t>3. Определение относится к личному местоимению. </a:t>
            </a:r>
          </a:p>
          <a:p>
            <a:r>
              <a:rPr lang="ru-RU" sz="3200" i="1" dirty="0" smtClean="0"/>
              <a:t>4. Определение отделено от определяемого слова другими членами </a:t>
            </a:r>
            <a:r>
              <a:rPr lang="ru-RU" sz="3200" i="1" dirty="0" smtClean="0"/>
              <a:t>предложения</a:t>
            </a:r>
            <a:r>
              <a:rPr lang="ru-RU" sz="3200" i="1" dirty="0" smtClean="0"/>
              <a:t>. </a:t>
            </a:r>
          </a:p>
          <a:p>
            <a:r>
              <a:rPr lang="ru-RU" sz="3200" i="1" dirty="0" smtClean="0"/>
              <a:t>5. Определение имеет дополнительный смысловой оттенок. </a:t>
            </a:r>
          </a:p>
          <a:p>
            <a:endParaRPr lang="ru-RU" sz="3200" i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6041920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/>
              <a:t>9. В каком предложении определение, выраженное причастным </a:t>
            </a:r>
            <a:r>
              <a:rPr lang="ru-RU" b="1" dirty="0" smtClean="0"/>
              <a:t>оборотом</a:t>
            </a:r>
            <a:r>
              <a:rPr lang="ru-RU" b="1" dirty="0" smtClean="0"/>
              <a:t>, не обособляется? </a:t>
            </a:r>
          </a:p>
          <a:p>
            <a:r>
              <a:rPr lang="ru-RU" sz="3800" dirty="0" smtClean="0"/>
              <a:t>1. В воздухе закружилась листва сорванная с деревьев и мелкие сучья. </a:t>
            </a:r>
          </a:p>
          <a:p>
            <a:r>
              <a:rPr lang="ru-RU" sz="3800" dirty="0" smtClean="0"/>
              <a:t>2. Над заливом ещё не успевшим замёрзнуть с криком носились чайки. </a:t>
            </a:r>
          </a:p>
          <a:p>
            <a:r>
              <a:rPr lang="ru-RU" sz="3800" dirty="0" smtClean="0"/>
              <a:t>3. Дувший с моря ветер подгонял лодку. </a:t>
            </a:r>
            <a:endParaRPr lang="ru-RU" sz="3800" dirty="0" smtClean="0"/>
          </a:p>
          <a:p>
            <a:endParaRPr lang="ru-RU" sz="3800" dirty="0" smtClean="0"/>
          </a:p>
          <a:p>
            <a:pPr>
              <a:buNone/>
            </a:pPr>
            <a:r>
              <a:rPr lang="ru-RU" sz="3800" dirty="0" smtClean="0"/>
              <a:t> </a:t>
            </a:r>
          </a:p>
          <a:p>
            <a:r>
              <a:rPr lang="ru-RU" b="1" dirty="0" smtClean="0"/>
              <a:t>10. В каком предложении определение не обособляется? </a:t>
            </a:r>
          </a:p>
          <a:p>
            <a:r>
              <a:rPr lang="ru-RU" sz="3400" dirty="0" smtClean="0"/>
              <a:t>1. Ветер злой и холодный запел свою песню. </a:t>
            </a:r>
          </a:p>
          <a:p>
            <a:r>
              <a:rPr lang="ru-RU" sz="3400" dirty="0" smtClean="0"/>
              <a:t>2. Тягучая и властная тишина овладела лесом. </a:t>
            </a:r>
          </a:p>
          <a:p>
            <a:r>
              <a:rPr lang="ru-RU" sz="3400" dirty="0" smtClean="0"/>
              <a:t>3. Падают яблоки крупные, спелые. </a:t>
            </a:r>
          </a:p>
          <a:p>
            <a:pPr>
              <a:buNone/>
            </a:pPr>
            <a:r>
              <a:rPr lang="ru-RU" sz="3400" dirty="0" smtClean="0"/>
              <a:t> </a:t>
            </a:r>
          </a:p>
          <a:p>
            <a:endParaRPr lang="ru-RU" sz="3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756168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 smtClean="0"/>
              <a:t>11. В каком предложении определение обособляется? </a:t>
            </a:r>
          </a:p>
          <a:p>
            <a:r>
              <a:rPr lang="ru-RU" dirty="0" smtClean="0"/>
              <a:t>1. В воздухе закружилась сорванная с деревьев листва. </a:t>
            </a:r>
          </a:p>
          <a:p>
            <a:r>
              <a:rPr lang="ru-RU" dirty="0" smtClean="0"/>
              <a:t>2. К роднику вела заросшая травой тропинка. </a:t>
            </a:r>
          </a:p>
          <a:p>
            <a:r>
              <a:rPr lang="ru-RU" dirty="0" smtClean="0"/>
              <a:t>3. В саду просвеченном солнцем пахло сиренью. </a:t>
            </a:r>
          </a:p>
          <a:p>
            <a:r>
              <a:rPr lang="ru-RU" dirty="0" smtClean="0"/>
              <a:t> </a:t>
            </a:r>
          </a:p>
          <a:p>
            <a:r>
              <a:rPr lang="ru-RU" b="1" dirty="0" smtClean="0"/>
              <a:t>12. В каком предложении согласованное определение не обособляется? </a:t>
            </a:r>
          </a:p>
          <a:p>
            <a:r>
              <a:rPr lang="ru-RU" dirty="0" smtClean="0"/>
              <a:t>1. Она усталая не могла идти дальше. </a:t>
            </a:r>
          </a:p>
          <a:p>
            <a:r>
              <a:rPr lang="ru-RU" dirty="0" smtClean="0"/>
              <a:t>2. Утомлённый долгой речью я закрыл глаза. </a:t>
            </a:r>
          </a:p>
          <a:p>
            <a:r>
              <a:rPr lang="ru-RU" dirty="0" smtClean="0"/>
              <a:t>3. Ровная стройная сосна красовалась на опушке. 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756168"/>
          </a:xfrm>
        </p:spPr>
        <p:txBody>
          <a:bodyPr>
            <a:normAutofit fontScale="55000" lnSpcReduction="20000"/>
          </a:bodyPr>
          <a:lstStyle/>
          <a:p>
            <a:r>
              <a:rPr lang="ru-RU" b="1" dirty="0" smtClean="0"/>
              <a:t>15. На месте каких цифр должны быть запятые? </a:t>
            </a:r>
            <a:endParaRPr lang="ru-RU" b="1" dirty="0" smtClean="0"/>
          </a:p>
          <a:p>
            <a:endParaRPr lang="ru-RU" b="1" dirty="0" smtClean="0"/>
          </a:p>
          <a:p>
            <a:r>
              <a:rPr lang="ru-RU" sz="3800" dirty="0" smtClean="0"/>
              <a:t>Написанная Вольтером (1) «История Карла 12» (2) входит в состав </a:t>
            </a:r>
            <a:r>
              <a:rPr lang="ru-RU" sz="3800" dirty="0" smtClean="0"/>
              <a:t>многотомного </a:t>
            </a:r>
            <a:r>
              <a:rPr lang="ru-RU" sz="3800" dirty="0" smtClean="0"/>
              <a:t>собрания сочинений (3) изданного в Париже (4) в начале </a:t>
            </a:r>
            <a:r>
              <a:rPr lang="ru-RU" sz="3800" dirty="0" smtClean="0"/>
              <a:t>века</a:t>
            </a:r>
            <a:r>
              <a:rPr lang="ru-RU" sz="3800" dirty="0" smtClean="0"/>
              <a:t>. </a:t>
            </a:r>
          </a:p>
          <a:p>
            <a:r>
              <a:rPr lang="ru-RU" sz="3300" dirty="0" smtClean="0"/>
              <a:t>1. 1,2,3            3. 3 </a:t>
            </a:r>
          </a:p>
          <a:p>
            <a:r>
              <a:rPr lang="ru-RU" sz="3300" dirty="0" smtClean="0"/>
              <a:t>2. 2,3               4. 3,4 </a:t>
            </a:r>
            <a:endParaRPr lang="ru-RU" sz="3300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 </a:t>
            </a:r>
          </a:p>
          <a:p>
            <a:r>
              <a:rPr lang="ru-RU" b="1" dirty="0" smtClean="0"/>
              <a:t>16. На месте каких цифр должны быть запятые? </a:t>
            </a:r>
          </a:p>
          <a:p>
            <a:r>
              <a:rPr lang="ru-RU" sz="4400" dirty="0" smtClean="0"/>
              <a:t>В числе книг (1) посвящённых эпохе Петра (2) в библиотеке Пушкина </a:t>
            </a:r>
            <a:r>
              <a:rPr lang="ru-RU" sz="4400" dirty="0" smtClean="0"/>
              <a:t>сохранился </a:t>
            </a:r>
            <a:r>
              <a:rPr lang="ru-RU" sz="4400" dirty="0" smtClean="0"/>
              <a:t>(3) изданный в 1808 году (4) </a:t>
            </a:r>
            <a:r>
              <a:rPr lang="ru-RU" sz="4400" dirty="0" err="1" smtClean="0"/>
              <a:t>сборни</a:t>
            </a:r>
            <a:r>
              <a:rPr lang="ru-RU" sz="4400" dirty="0" smtClean="0"/>
              <a:t>  исторических </a:t>
            </a:r>
            <a:r>
              <a:rPr lang="ru-RU" sz="4400" dirty="0" smtClean="0"/>
              <a:t>анекдотов. </a:t>
            </a:r>
          </a:p>
          <a:p>
            <a:r>
              <a:rPr lang="ru-RU" sz="3300" dirty="0" smtClean="0"/>
              <a:t>1. 1,2              3. 2,4 </a:t>
            </a:r>
          </a:p>
          <a:p>
            <a:r>
              <a:rPr lang="ru-RU" sz="3300" dirty="0" smtClean="0"/>
              <a:t>2. 1,2,3,4       4. 3,4 </a:t>
            </a:r>
          </a:p>
          <a:p>
            <a:pPr>
              <a:buNone/>
            </a:pPr>
            <a:r>
              <a:rPr lang="ru-RU" sz="3300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16</TotalTime>
  <Words>453</Words>
  <Application>Microsoft Office PowerPoint</Application>
  <PresentationFormat>Экран (4:3)</PresentationFormat>
  <Paragraphs>96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Аспект</vt:lpstr>
      <vt:lpstr>Обособление согласованных распространенных и нераспространенных определений.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I`m</dc:creator>
  <cp:lastModifiedBy>I`m</cp:lastModifiedBy>
  <cp:revision>2</cp:revision>
  <dcterms:created xsi:type="dcterms:W3CDTF">2017-01-27T16:12:00Z</dcterms:created>
  <dcterms:modified xsi:type="dcterms:W3CDTF">2017-01-27T16:28:33Z</dcterms:modified>
</cp:coreProperties>
</file>