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3766BB5-3123-40DA-ADBB-238FE5C054C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A70E733-A9CD-4306-A537-408B008B5F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785795"/>
            <a:ext cx="7600976" cy="28146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Понятие об осложненном </a:t>
            </a:r>
            <a:r>
              <a:rPr lang="ru-RU" b="1" dirty="0" smtClean="0"/>
              <a:t>предложении и </a:t>
            </a:r>
            <a:r>
              <a:rPr lang="ru-RU" b="1" dirty="0"/>
              <a:t>об однородных членах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в 8 классе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8473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«Стать человеком».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3800" dirty="0" smtClean="0"/>
              <a:t>   Умей </a:t>
            </a:r>
            <a:r>
              <a:rPr lang="ru-RU" sz="3800" dirty="0" smtClean="0"/>
              <a:t>чувствовать рядом с собой человека, умей читать его душу, увидеть в его глазах радость, беду, несчастье, горе.</a:t>
            </a:r>
          </a:p>
          <a:p>
            <a:pPr>
              <a:buNone/>
            </a:pPr>
            <a:r>
              <a:rPr lang="ru-RU" sz="3800" dirty="0" smtClean="0"/>
              <a:t>   Береги</a:t>
            </a:r>
            <a:r>
              <a:rPr lang="ru-RU" sz="3800" dirty="0" smtClean="0"/>
              <a:t>, щади неприкосновенность, уязвимость, ранимость другого человека, не причиняй людям зла, обиды, боли, тревоги, беспокойства.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(</a:t>
            </a:r>
            <a:r>
              <a:rPr lang="ru-RU" dirty="0" smtClean="0"/>
              <a:t>В. Сухомлинский)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 Задания </a:t>
            </a:r>
            <a:r>
              <a:rPr lang="ru-RU" b="1" dirty="0" smtClean="0"/>
              <a:t>к тексту:</a:t>
            </a:r>
          </a:p>
          <a:p>
            <a:r>
              <a:rPr lang="ru-RU" dirty="0" smtClean="0"/>
              <a:t>а) Прочитайте выразительно текст.</a:t>
            </a:r>
          </a:p>
          <a:p>
            <a:r>
              <a:rPr lang="ru-RU" dirty="0" smtClean="0"/>
              <a:t>б) Какова его основная мысль</a:t>
            </a:r>
            <a:r>
              <a:rPr lang="ru-RU" dirty="0" smtClean="0"/>
              <a:t>?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>
                <a:solidFill>
                  <a:srgbClr val="0070C0"/>
                </a:solidFill>
              </a:rPr>
              <a:t>в) Какой тип односоставных предложений выбрал автор, чтобы выразить мысль точно, кратко?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г) Чем осложнены данные предложения?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Чем </a:t>
            </a:r>
            <a:r>
              <a:rPr lang="ru-RU" sz="2000" dirty="0" smtClean="0"/>
              <a:t>осложнены данные </a:t>
            </a:r>
            <a:r>
              <a:rPr lang="ru-RU" sz="2000" dirty="0" smtClean="0"/>
              <a:t>предложения?</a:t>
            </a:r>
            <a:br>
              <a:rPr lang="ru-RU" sz="2000" dirty="0" smtClean="0"/>
            </a:br>
            <a:r>
              <a:rPr lang="ru-RU" sz="2000" dirty="0" smtClean="0"/>
              <a:t> Расставьте </a:t>
            </a:r>
            <a:r>
              <a:rPr lang="ru-RU" sz="2000" dirty="0" smtClean="0"/>
              <a:t>пропущенные знаки разделения и выделения.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069608" cy="4187952"/>
          </a:xfrm>
        </p:spPr>
        <p:txBody>
          <a:bodyPr/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Я закрыл свою тетрадь и вышел в сад. В саду было (по)осеннему тихо и пусто. Я прошел лугом к реке разделся и бросился в воду. Тело обожгло холодом и </a:t>
            </a: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</a:rPr>
              <a:t>перехв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..</a:t>
            </a: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</a:rPr>
              <a:t>тило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 дыхание. Выбравшись на берег я втиснулся спиной в чуть теплый песок и остался лежать (не)подвижно в удобном </a:t>
            </a: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</a:rPr>
              <a:t>согр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..</a:t>
            </a: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</a:rPr>
              <a:t>вающ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..м </a:t>
            </a: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</a:rPr>
              <a:t>песча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</a:rPr>
              <a:t>н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</a:rPr>
              <a:t>нн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</a:rPr>
              <a:t>ом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 слепке с моего тела.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143644"/>
            <a:ext cx="8183880" cy="42862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Тестовые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501122" cy="585791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4900" dirty="0" smtClean="0"/>
          </a:p>
          <a:p>
            <a:pPr>
              <a:buNone/>
            </a:pPr>
            <a:r>
              <a:rPr lang="ru-RU" sz="6400" dirty="0" smtClean="0"/>
              <a:t>1. Найдите предложение, в котором есть и обращение, и вводное </a:t>
            </a:r>
            <a:r>
              <a:rPr lang="ru-RU" sz="6400" dirty="0" smtClean="0"/>
              <a:t>слово.</a:t>
            </a:r>
            <a:endParaRPr lang="ru-RU" sz="6400" dirty="0" smtClean="0"/>
          </a:p>
          <a:p>
            <a:pPr>
              <a:buNone/>
            </a:pPr>
            <a:r>
              <a:rPr lang="ru-RU" sz="6400" b="1" i="1" dirty="0" smtClean="0">
                <a:solidFill>
                  <a:srgbClr val="0070C0"/>
                </a:solidFill>
              </a:rPr>
              <a:t>а) Прощай немытая Россия страна рабов страна господ!</a:t>
            </a:r>
          </a:p>
          <a:p>
            <a:pPr>
              <a:buNone/>
            </a:pPr>
            <a:r>
              <a:rPr lang="ru-RU" sz="6400" b="1" i="1" dirty="0" smtClean="0">
                <a:solidFill>
                  <a:srgbClr val="0070C0"/>
                </a:solidFill>
              </a:rPr>
              <a:t>б) Милый Владимир Иванович пожалуйста не обижайся на меня за молчание.</a:t>
            </a:r>
          </a:p>
          <a:p>
            <a:pPr>
              <a:buNone/>
            </a:pPr>
            <a:r>
              <a:rPr lang="ru-RU" sz="6400" b="1" i="1" dirty="0" smtClean="0">
                <a:solidFill>
                  <a:srgbClr val="0070C0"/>
                </a:solidFill>
              </a:rPr>
              <a:t>в) Сейчас учитель может быть только на уроке.</a:t>
            </a:r>
          </a:p>
          <a:p>
            <a:pPr>
              <a:buNone/>
            </a:pPr>
            <a:r>
              <a:rPr lang="ru-RU" sz="6400" b="1" i="1" dirty="0" smtClean="0">
                <a:solidFill>
                  <a:srgbClr val="0070C0"/>
                </a:solidFill>
              </a:rPr>
              <a:t>г) Вероятно это был человек воспитанный.</a:t>
            </a:r>
          </a:p>
          <a:p>
            <a:pPr>
              <a:buNone/>
            </a:pPr>
            <a:endParaRPr lang="ru-RU" sz="6400" b="1" dirty="0" smtClean="0"/>
          </a:p>
          <a:p>
            <a:pPr>
              <a:buNone/>
            </a:pPr>
            <a:r>
              <a:rPr lang="ru-RU" sz="6400" b="1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2. Укажите пример с правильно расставленными знаками препинания.</a:t>
            </a:r>
          </a:p>
          <a:p>
            <a:pPr>
              <a:buNone/>
            </a:pPr>
            <a:r>
              <a:rPr lang="ru-RU" sz="6400" b="1" i="1" dirty="0" smtClean="0">
                <a:solidFill>
                  <a:srgbClr val="00B050"/>
                </a:solidFill>
              </a:rPr>
              <a:t>а) Нельзя работать, спустя рукава.</a:t>
            </a:r>
          </a:p>
          <a:p>
            <a:pPr>
              <a:buNone/>
            </a:pPr>
            <a:r>
              <a:rPr lang="ru-RU" sz="6400" b="1" i="1" dirty="0" smtClean="0">
                <a:solidFill>
                  <a:srgbClr val="00B050"/>
                </a:solidFill>
              </a:rPr>
              <a:t>б) Ужинали, не спеша и почти молча.</a:t>
            </a:r>
          </a:p>
          <a:p>
            <a:pPr>
              <a:buNone/>
            </a:pPr>
            <a:r>
              <a:rPr lang="ru-RU" sz="6400" b="1" i="1" dirty="0" smtClean="0">
                <a:solidFill>
                  <a:srgbClr val="00B050"/>
                </a:solidFill>
              </a:rPr>
              <a:t>в) И день и ночь по снеговой пустыне спешу к вам, голову сломя.</a:t>
            </a:r>
          </a:p>
          <a:p>
            <a:pPr>
              <a:buNone/>
            </a:pPr>
            <a:r>
              <a:rPr lang="ru-RU" sz="6400" b="1" i="1" dirty="0" smtClean="0">
                <a:solidFill>
                  <a:srgbClr val="00B050"/>
                </a:solidFill>
              </a:rPr>
              <a:t>г) Стая, медленно летя, сделала два круга и повернула в сторону леса.</a:t>
            </a:r>
          </a:p>
          <a:p>
            <a:pPr>
              <a:buNone/>
            </a:pP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3. Отметьте предложение, осложненное однородными членами (знаки препинания не расставлены).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accent2">
                    <a:lumMod val="75000"/>
                  </a:schemeClr>
                </a:solidFill>
              </a:rPr>
              <a:t>а) Светило яркое летнее солнце.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accent2">
                    <a:lumMod val="75000"/>
                  </a:schemeClr>
                </a:solidFill>
              </a:rPr>
              <a:t>б) Угрюмая сибирская река медленно несла свои воды.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accent2">
                    <a:lumMod val="75000"/>
                  </a:schemeClr>
                </a:solidFill>
              </a:rPr>
              <a:t>в) На вечернем сеансе в небольшом городке пела песню актриса на чужом языке.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accent2">
                    <a:lumMod val="75000"/>
                  </a:schemeClr>
                </a:solidFill>
              </a:rPr>
              <a:t>г) То была первая не замутненная никакими опасениями радость жизни.</a:t>
            </a:r>
          </a:p>
          <a:p>
            <a:pPr>
              <a:buNone/>
            </a:pP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>
              <a:buNone/>
            </a:pPr>
            <a:endParaRPr lang="ru-RU" sz="6400" dirty="0" smtClean="0"/>
          </a:p>
          <a:p>
            <a:endParaRPr lang="ru-RU" sz="6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643578"/>
            <a:ext cx="8183880" cy="1214422"/>
          </a:xfrm>
        </p:spPr>
        <p:txBody>
          <a:bodyPr>
            <a:normAutofit/>
          </a:bodyPr>
          <a:lstStyle/>
          <a:p>
            <a:r>
              <a:rPr lang="ru-RU" dirty="0" smtClean="0"/>
              <a:t>Тестовые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7048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/>
              <a:t>1. Найдите ошибку в употреблении однородных членов.</a:t>
            </a:r>
          </a:p>
          <a:p>
            <a:pPr>
              <a:buNone/>
            </a:pPr>
            <a:r>
              <a:rPr lang="ru-RU" sz="4000" b="1" i="1" dirty="0" smtClean="0"/>
              <a:t>а) Я стал посещать музеи и галереи и читать книги.</a:t>
            </a:r>
          </a:p>
          <a:p>
            <a:pPr>
              <a:buNone/>
            </a:pPr>
            <a:r>
              <a:rPr lang="ru-RU" sz="4000" b="1" i="1" dirty="0" smtClean="0"/>
              <a:t>б) Сибирские цветы и травы имеют сдержанные или уж чересчур дурманящие запахи.</a:t>
            </a:r>
          </a:p>
          <a:p>
            <a:pPr>
              <a:buNone/>
            </a:pPr>
            <a:r>
              <a:rPr lang="ru-RU" sz="4000" b="1" i="1" dirty="0" smtClean="0"/>
              <a:t>в) У Павла характер тверд и очень сильный.</a:t>
            </a:r>
          </a:p>
          <a:p>
            <a:pPr>
              <a:buNone/>
            </a:pPr>
            <a:r>
              <a:rPr lang="ru-RU" sz="4000" b="1" i="1" dirty="0" smtClean="0"/>
              <a:t>г) Собираешься мигом и едешь или идешь неведомо куда.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2. Укажите неверное утверждение.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а) Однородные члены предложения отвечают на один и тот же вопрос.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б) Однородные члены равноправны по отношению друг к другу.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в) Однородными членами могут быть слова только одной части речи.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г) Обобщающее слово всегда является тем же членом предложения, что и однородные члены.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 </a:t>
            </a:r>
          </a:p>
          <a:p>
            <a:pPr>
              <a:buNone/>
            </a:pPr>
            <a:r>
              <a:rPr lang="ru-RU" sz="4000" dirty="0" smtClean="0"/>
              <a:t>3. Отметьте предложение, в котором однородные члены выражены словами разных частей речи.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а) Мороз крепчал и щипал уши.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б) Костер горел щедро, дымно, в полную силу.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в) Медленно, важно, сурово печальное дело велось.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г) Было грустно и в весеннем воздухе, и на темневшем небе, и в </a:t>
            </a:r>
            <a:r>
              <a:rPr lang="ru-RU" sz="4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вагоне</a:t>
            </a:r>
            <a:endParaRPr lang="ru-RU" sz="4000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</TotalTime>
  <Words>261</Words>
  <Application>Microsoft Office PowerPoint</Application>
  <PresentationFormat>Экран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Понятие об осложненном предложении и об однородных членах </vt:lpstr>
      <vt:lpstr>Слайд 2</vt:lpstr>
      <vt:lpstr>Чем осложнены данные предложения?  Расставьте пропущенные знаки разделения и выделения.</vt:lpstr>
      <vt:lpstr>     Тестовые задания</vt:lpstr>
      <vt:lpstr>Тестовые задания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об осложненном предложении и об однородных членах </dc:title>
  <dc:creator>I`m</dc:creator>
  <cp:lastModifiedBy>I`m</cp:lastModifiedBy>
  <cp:revision>2</cp:revision>
  <dcterms:created xsi:type="dcterms:W3CDTF">2017-12-19T17:21:43Z</dcterms:created>
  <dcterms:modified xsi:type="dcterms:W3CDTF">2017-12-19T17:39:21Z</dcterms:modified>
</cp:coreProperties>
</file>