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0" r:id="rId4"/>
    <p:sldId id="265" r:id="rId5"/>
    <p:sldId id="258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840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248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87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302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0084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932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941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542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73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17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719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АДЫГЕЯ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182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>
        <p:cut/>
      </p:transition>
    </mc:Choice>
    <mc:Fallback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Адыгейцы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787208" cy="5001419"/>
          </a:xfrm>
        </p:spPr>
        <p:txBody>
          <a:bodyPr/>
          <a:lstStyle/>
          <a:p>
            <a:r>
              <a:rPr lang="ru-RU" dirty="0" smtClean="0"/>
              <a:t>народ, проживающий в России, </a:t>
            </a:r>
          </a:p>
          <a:p>
            <a:pPr marL="0" indent="0">
              <a:buNone/>
            </a:pPr>
            <a:r>
              <a:rPr lang="ru-RU" dirty="0" smtClean="0"/>
              <a:t>коренное население Республики Адыгея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8043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1196752"/>
            <a:ext cx="3421290" cy="248244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26" y="476672"/>
            <a:ext cx="5543946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Столица - г. Майкоп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3797052"/>
            <a:ext cx="5107364" cy="293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4596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661248"/>
            <a:ext cx="8229600" cy="108498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Жилище древних </a:t>
            </a:r>
            <a:r>
              <a:rPr lang="ru-RU" dirty="0" err="1" smtClean="0">
                <a:solidFill>
                  <a:schemeClr val="bg1"/>
                </a:solidFill>
              </a:rPr>
              <a:t>адыгов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38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/>
              <a:t>Т</a:t>
            </a:r>
            <a:r>
              <a:rPr lang="ru-RU" dirty="0" smtClean="0"/>
              <a:t>радиционная одежда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340402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Народная мудрость адыгейцев гласит, что самая красивая одежда – это скромность.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099727"/>
            <a:ext cx="4256539" cy="31924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3645024"/>
            <a:ext cx="3816424" cy="2534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01773"/>
            <a:ext cx="3672408" cy="488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6879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lang="ru-RU" dirty="0" smtClean="0"/>
              <a:t>Народные промыслы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55" y="809354"/>
            <a:ext cx="5114514" cy="33848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7391" y="3933056"/>
            <a:ext cx="3875961" cy="2565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75237" y="884514"/>
            <a:ext cx="3808115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303305"/>
            <a:ext cx="3829619" cy="255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642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2492" y="-1"/>
            <a:ext cx="6048672" cy="782283"/>
          </a:xfrm>
        </p:spPr>
        <p:txBody>
          <a:bodyPr>
            <a:normAutofit fontScale="90000"/>
          </a:bodyPr>
          <a:lstStyle/>
          <a:p>
            <a:r>
              <a:rPr lang="ru-RU" sz="7000" dirty="0" smtClean="0"/>
              <a:t>КУХНЯ  </a:t>
            </a:r>
            <a:r>
              <a:rPr lang="ru-RU" sz="5000" dirty="0" smtClean="0"/>
              <a:t> </a:t>
            </a:r>
            <a:endParaRPr lang="ru-RU" sz="5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692696"/>
            <a:ext cx="9252520" cy="240065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Главенствующую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</a:rPr>
              <a:t>роль занимает мясо (говядина, баранина, птица),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молочные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растительные продукты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sz="3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Благоприятный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</a:rPr>
              <a:t>теплый климат позволил выращивать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много овощей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</a:rPr>
              <a:t>и фруктов, которые употреблялись как в свежем, так и в сушеном,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квашеном, виде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093354"/>
            <a:ext cx="5594684" cy="37169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4672313"/>
            <a:ext cx="3338088" cy="21488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2918319"/>
            <a:ext cx="2357590" cy="176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5762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5832648" cy="994122"/>
          </a:xfrm>
        </p:spPr>
        <p:txBody>
          <a:bodyPr/>
          <a:lstStyle/>
          <a:p>
            <a:r>
              <a:rPr lang="ru-RU" dirty="0" smtClean="0"/>
              <a:t>До встречи в Адыгее!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3380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84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АДЫГЕЯ</vt:lpstr>
      <vt:lpstr>Адыгейцы</vt:lpstr>
      <vt:lpstr>Столица - г. Майкоп</vt:lpstr>
      <vt:lpstr>Жилище древних адыгов</vt:lpstr>
      <vt:lpstr>Традиционная одежда</vt:lpstr>
      <vt:lpstr>Народные промыслы</vt:lpstr>
      <vt:lpstr>КУХНЯ   </vt:lpstr>
      <vt:lpstr>До встречи в Адыгее!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Мирослав</dc:creator>
  <cp:lastModifiedBy>Admin</cp:lastModifiedBy>
  <cp:revision>11</cp:revision>
  <dcterms:created xsi:type="dcterms:W3CDTF">2016-02-18T09:31:33Z</dcterms:created>
  <dcterms:modified xsi:type="dcterms:W3CDTF">2018-08-16T17:41:03Z</dcterms:modified>
</cp:coreProperties>
</file>