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  <p:sldMasterId id="2147483864" r:id="rId2"/>
  </p:sldMasterIdLst>
  <p:sldIdLst>
    <p:sldId id="337" r:id="rId3"/>
    <p:sldId id="269" r:id="rId4"/>
    <p:sldId id="283" r:id="rId5"/>
    <p:sldId id="322" r:id="rId6"/>
    <p:sldId id="323" r:id="rId7"/>
    <p:sldId id="277" r:id="rId8"/>
    <p:sldId id="282" r:id="rId9"/>
    <p:sldId id="312" r:id="rId10"/>
    <p:sldId id="287" r:id="rId11"/>
    <p:sldId id="285" r:id="rId12"/>
    <p:sldId id="289" r:id="rId13"/>
    <p:sldId id="293" r:id="rId14"/>
    <p:sldId id="296" r:id="rId15"/>
    <p:sldId id="297" r:id="rId16"/>
    <p:sldId id="325" r:id="rId17"/>
    <p:sldId id="294" r:id="rId18"/>
    <p:sldId id="324" r:id="rId19"/>
    <p:sldId id="303" r:id="rId20"/>
    <p:sldId id="305" r:id="rId21"/>
    <p:sldId id="306" r:id="rId22"/>
    <p:sldId id="310" r:id="rId23"/>
    <p:sldId id="327" r:id="rId24"/>
    <p:sldId id="328" r:id="rId25"/>
    <p:sldId id="329" r:id="rId26"/>
    <p:sldId id="331" r:id="rId27"/>
    <p:sldId id="332" r:id="rId28"/>
    <p:sldId id="333" r:id="rId29"/>
    <p:sldId id="334" r:id="rId30"/>
    <p:sldId id="335" r:id="rId31"/>
    <p:sldId id="307" r:id="rId32"/>
    <p:sldId id="319" r:id="rId33"/>
    <p:sldId id="317" r:id="rId34"/>
    <p:sldId id="318" r:id="rId35"/>
    <p:sldId id="336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26" autoAdjust="0"/>
    <p:restoredTop sz="94660"/>
  </p:normalViewPr>
  <p:slideViewPr>
    <p:cSldViewPr>
      <p:cViewPr varScale="1">
        <p:scale>
          <a:sx n="70" d="100"/>
          <a:sy n="70" d="100"/>
        </p:scale>
        <p:origin x="121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9BEF150-AD85-4365-B581-A6C1D8C6F531}" type="datetimeFigureOut">
              <a:rPr lang="en-US"/>
              <a:pPr>
                <a:defRPr/>
              </a:pPr>
              <a:t>1/24/2016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9881E3-3937-4911-863D-068A4D9597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C89E8-2FEC-4D75-8A80-B9578EE52D5F}" type="datetimeFigureOut">
              <a:rPr lang="en-US"/>
              <a:pPr>
                <a:defRPr/>
              </a:pPr>
              <a:t>1/24/2016</a:t>
            </a:fld>
            <a:endParaRPr lang="en-US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90613-E4E4-41EF-B2ED-296566E69D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05533-6067-468B-B0EC-DAFF346FBD96}" type="datetimeFigureOut">
              <a:rPr lang="en-US"/>
              <a:pPr>
                <a:defRPr/>
              </a:pPr>
              <a:t>1/24/2016</a:t>
            </a:fld>
            <a:endParaRPr lang="en-US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E1A20-0C3A-4B0E-8126-E1BD38299B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30085-6E85-44E9-B238-253F0A744DE3}" type="datetimeFigureOut">
              <a:rPr lang="en-US"/>
              <a:pPr>
                <a:defRPr/>
              </a:pPr>
              <a:t>1/24/2016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8E3A8-0930-4F12-9ED3-BF89ABA510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2878C-C954-4110-8F9F-4E1422CEDB01}" type="datetimeFigureOut">
              <a:rPr lang="en-US"/>
              <a:pPr>
                <a:defRPr/>
              </a:pPr>
              <a:t>1/24/2016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CB6B3-86E4-45E4-826B-BFB062F0BF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5DE25-9486-48FA-8766-00C7E01B7050}" type="datetimeFigureOut">
              <a:rPr lang="en-US"/>
              <a:pPr>
                <a:defRPr/>
              </a:pPr>
              <a:t>1/24/2016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FF467-A24C-442D-93F0-73EF8EB9E5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C8DC4-CA0B-4821-A8DA-C4E4B92C2299}" type="datetimeFigureOut">
              <a:rPr lang="en-US"/>
              <a:pPr>
                <a:defRPr/>
              </a:pPr>
              <a:t>1/24/2016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401D7-F5EB-4AF0-BE35-C65F066240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03B38-8191-435F-9B7B-94C4B618224C}" type="datetimeFigureOut">
              <a:rPr lang="en-US"/>
              <a:pPr>
                <a:defRPr/>
              </a:pPr>
              <a:t>1/24/2016</a:t>
            </a:fld>
            <a:endParaRPr 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8B7E6-5B82-4381-B39E-033230C3BC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D9993-CBEB-4F00-9D8B-F6971013DEAE}" type="datetimeFigureOut">
              <a:rPr lang="en-US"/>
              <a:pPr>
                <a:defRPr/>
              </a:pPr>
              <a:t>1/24/2016</a:t>
            </a:fld>
            <a:endParaRPr 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579CA-3163-44FB-8311-36A2242BA1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EEF43-0005-4194-A8A0-10E2468ADB6E}" type="datetimeFigureOut">
              <a:rPr lang="en-US"/>
              <a:pPr>
                <a:defRPr/>
              </a:pPr>
              <a:t>1/24/2016</a:t>
            </a:fld>
            <a:endParaRPr 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BEFBA-937B-4629-A20A-32E04A0595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51ABD-D64C-48D5-BE7F-5079D97A7F0E}" type="datetimeFigureOut">
              <a:rPr lang="en-US"/>
              <a:pPr>
                <a:defRPr/>
              </a:pPr>
              <a:t>1/24/2016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2B68E-35FC-46B6-9CBE-CC6561884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3A017-5DAF-4B54-9EC5-D4367362F35E}" type="datetimeFigureOut">
              <a:rPr lang="en-US"/>
              <a:pPr>
                <a:defRPr/>
              </a:pPr>
              <a:t>1/24/2016</a:t>
            </a:fld>
            <a:endParaRPr lang="en-US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D628A-C7EE-4822-A4A2-1EB3A5E3BA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8E842-F24A-48BD-AEAD-2D6E39450F3F}" type="datetimeFigureOut">
              <a:rPr lang="en-US"/>
              <a:pPr>
                <a:defRPr/>
              </a:pPr>
              <a:t>1/24/2016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E6F2D-36AB-46D8-AA4C-81131CA0E2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15D57-6DB7-404F-B297-E76B85026BBE}" type="datetimeFigureOut">
              <a:rPr lang="en-US"/>
              <a:pPr>
                <a:defRPr/>
              </a:pPr>
              <a:t>1/24/2016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1AE8B-6BBE-41B1-870B-80FE79C645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8CB5B-4244-4720-AE13-7C34704B8ECA}" type="datetimeFigureOut">
              <a:rPr lang="en-US"/>
              <a:pPr>
                <a:defRPr/>
              </a:pPr>
              <a:t>1/24/2016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88554-05C3-4C98-9FB7-45FE58DCC3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951D5FB-6FB6-43F8-B79B-F62F6AF1B50A}" type="datetimeFigureOut">
              <a:rPr lang="en-US"/>
              <a:pPr>
                <a:defRPr/>
              </a:pPr>
              <a:t>1/24/2016</a:t>
            </a:fld>
            <a:endParaRPr lang="en-US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330B3A2-5A7F-4E35-BDCD-8DC942FA8F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E6DF4-E6C5-4B10-989B-C1667C9EC943}" type="datetimeFigureOut">
              <a:rPr lang="en-US"/>
              <a:pPr>
                <a:defRPr/>
              </a:pPr>
              <a:t>1/24/2016</a:t>
            </a:fld>
            <a:endParaRPr lang="en-US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4A6B8-FF8B-44FC-84BD-DD9029311C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0B934-C993-432F-84DD-BF89195AC05D}" type="datetimeFigureOut">
              <a:rPr lang="en-US"/>
              <a:pPr>
                <a:defRPr/>
              </a:pPr>
              <a:t>1/24/2016</a:t>
            </a:fld>
            <a:endParaRPr lang="en-US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83C84-BA51-4BEB-A5BD-05F7161D3E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5A481-2B39-49CE-BA0D-032159EF8731}" type="datetimeFigureOut">
              <a:rPr lang="en-US"/>
              <a:pPr>
                <a:defRPr/>
              </a:pPr>
              <a:t>1/24/2016</a:t>
            </a:fld>
            <a:endParaRPr lang="en-US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CA25D-D02B-4DBA-967A-053EFF1BAD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9EFE24-C5C1-4E01-A5E4-66D6ECCFFD71}" type="datetimeFigureOut">
              <a:rPr lang="en-US"/>
              <a:pPr>
                <a:defRPr/>
              </a:pPr>
              <a:t>1/24/2016</a:t>
            </a:fld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199714-2005-4E62-9A7F-B97EDAA017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C50CF-BFC7-47B6-B14B-DCA613677CE5}" type="datetimeFigureOut">
              <a:rPr lang="en-US"/>
              <a:pPr>
                <a:defRPr/>
              </a:pPr>
              <a:t>1/24/2016</a:t>
            </a:fld>
            <a:endParaRPr lang="en-US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43804-C9F6-459D-B63F-6137D0C027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C4EDBA9-7C10-43FA-8BA0-17390874F290}" type="datetimeFigureOut">
              <a:rPr lang="en-US"/>
              <a:pPr>
                <a:defRPr/>
              </a:pPr>
              <a:t>1/24/2016</a:t>
            </a:fld>
            <a:endParaRPr lang="en-US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97B04AC-0595-4A33-9FD4-603A41684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867FA0AD-13AC-4E17-AF41-2B878BC0AEDC}" type="datetimeFigureOut">
              <a:rPr lang="en-US"/>
              <a:pPr>
                <a:defRPr/>
              </a:pPr>
              <a:t>1/24/2016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89EDEF00-DD4C-4FCA-BC5C-B2C18C39A2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  <p:sldLayoutId id="2147483906" r:id="rId2"/>
    <p:sldLayoutId id="2147483925" r:id="rId3"/>
    <p:sldLayoutId id="2147483907" r:id="rId4"/>
    <p:sldLayoutId id="2147483908" r:id="rId5"/>
    <p:sldLayoutId id="2147483909" r:id="rId6"/>
    <p:sldLayoutId id="2147483926" r:id="rId7"/>
    <p:sldLayoutId id="2147483910" r:id="rId8"/>
    <p:sldLayoutId id="2147483927" r:id="rId9"/>
    <p:sldLayoutId id="2147483911" r:id="rId10"/>
    <p:sldLayoutId id="214748391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14FC35-7D0C-4CDC-90B9-2C9C9A1CC0D5}" type="datetimeFigureOut">
              <a:rPr lang="en-US"/>
              <a:pPr>
                <a:defRPr/>
              </a:pPr>
              <a:t>1/24/2016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AB9A4CA-4311-4116-B57A-CC751C74AC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21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Снятие блокады Ленинграда  </a:t>
            </a:r>
          </a:p>
        </p:txBody>
      </p:sp>
      <p:sp>
        <p:nvSpPr>
          <p:cNvPr id="7171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" name="Picture 2" descr="http://nwst.ru/upload/image/promo/27-01-12blokad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1052513"/>
            <a:ext cx="8569325" cy="5256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 Фото 30. После бомбёжки.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1124744"/>
            <a:ext cx="3038475" cy="4286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64" name="Picture 4" descr=" Фото 31. После бомбёжки. 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1700808"/>
            <a:ext cx="3009900" cy="476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859338" y="549275"/>
            <a:ext cx="31686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  <a:latin typeface="Calibri" pitchFamily="34" charset="0"/>
              </a:rPr>
              <a:t>После бомбёжки.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russlav.ru/pict/blokada-leningrada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60648"/>
            <a:ext cx="5715000" cy="4276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4" descr="http://img0.liveinternet.ru/images/attach/c/1/54/425/54425017_1169731902_blockade_frame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501008"/>
            <a:ext cx="3905250" cy="28860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rusmir.lt/uploads/posts/2010-07/1278489963_blokada_240509_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980728"/>
            <a:ext cx="5619750" cy="4162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1.liveinternet.ru/images/attach/b/3/16/165/16165370_children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3810000" cy="2705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http://rusfan.ru/a/5/6/5/f/c/15aff70cb7.jpg?8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0"/>
            <a:ext cx="2857500" cy="3381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http://russlav.ru/pict/blokada-leningrada-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2780928"/>
            <a:ext cx="5715000" cy="4286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 Фото 32. На Ленинград обрушилось свыше 100 тысяч фугасных и зажигательных авиабомб, фашисты выпустили 150 тысяч снарядов. Враги хотели обречь на мучительную смерть как можно больше людей, остав- шихся в живых, взять город голыми руками.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0" y="2205038"/>
            <a:ext cx="38100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6" descr=" Фото 60. Люди умирали прямо на улицах. 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http://900igr.net/datas/istorija/Klassnyj-chas-Blokada/0007-007-Takaja-ona-byla-pajka-blokadnogo-khleb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ctrTitle"/>
          </p:nvPr>
        </p:nvSpPr>
        <p:spPr>
          <a:xfrm>
            <a:off x="827088" y="4365625"/>
            <a:ext cx="7772400" cy="18288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5" name="Picture 2" descr="http://img1.liveinternet.ru/images/attach/b/3/16/13/16013903_blokada_86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thisismylife.ru/wp-content/uploads/2011/05/0_3df8_c061278b_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1196752"/>
            <a:ext cx="60960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Дневник Тани Савичевой</a:t>
            </a:r>
          </a:p>
        </p:txBody>
      </p:sp>
      <p:pic>
        <p:nvPicPr>
          <p:cNvPr id="25603" name="Picture 4" descr="http://fact.ee/images/stories/f_reportaz/2010/05/14/small/leningrad_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476250"/>
            <a:ext cx="3167063" cy="4724400"/>
          </a:xfrm>
          <a:noFill/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79388" y="476250"/>
            <a:ext cx="3286125" cy="5649913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6" name="Picture 2" descr="http://xn--80acgga2aurlbcpcr1i.xn--p1ai/uploads/posts/2011-04/1303117787_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92500" y="1484313"/>
            <a:ext cx="5095875" cy="467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0" name="Picture 8" descr="http://russlav.ru/pict/blokada-leningrada-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048000"/>
            <a:ext cx="57150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8" name="Picture 6" descr="http://russlav.ru/pict/blokada-leningrada-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1840" y="332656"/>
            <a:ext cx="5715000" cy="4000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0" decel="100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accel="1000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345px-Brest-krepost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404813"/>
            <a:ext cx="8496300" cy="5111750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547813" y="5661025"/>
            <a:ext cx="55451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C00000"/>
                </a:solidFill>
                <a:latin typeface="Calibri" pitchFamily="34" charset="0"/>
              </a:rPr>
              <a:t>Брестская крепость стояла целый месяц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topwar.ru/uploads/posts/2011-01/1296110471_118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05250" y="1988840"/>
            <a:ext cx="5238750" cy="4714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2" descr="http://game.matrixhome.net/upload/blog/858/85814878ff2397b7c5f7c0075f20230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0"/>
            <a:ext cx="3771900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 Фото 34. Эта дорога спасла от голода многих ленинградцев. На таких машинах перевозили хлеб по льду озера.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0"/>
            <a:ext cx="8820150" cy="70294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pics.livejournal.com/kapitanovalena/pic/00008e2w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620688"/>
            <a:ext cx="6768752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4" name="Picture 4" descr="http://college48.ru/museum/images/phocagallery/vov/blokada-leningrada/thumbs/phoca_thumb_l_%20%20%20%20%20%20%20%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80184" y="2852936"/>
            <a:ext cx="5963816" cy="4221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22" name="Picture 2" descr="http://estb.msn.com/i/20/EFE55DC08DC18719F45BBF642CD6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08520" y="0"/>
            <a:ext cx="5695950" cy="3695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81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http://war1945.ru/uploads/posts/2011-04/1302139119_blokada-leningrad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1124744"/>
            <a:ext cx="6096000" cy="4829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84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http://900igr.net/datas/literatura/Ekimov-1/0010-010-Deti-blokadnogo-Leningrad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550" y="836613"/>
            <a:ext cx="6858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://www.otvoyna.ru/pic/det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56176" y="4581128"/>
            <a:ext cx="2857500" cy="2095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68313" y="5691188"/>
            <a:ext cx="49672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FF0000"/>
                </a:solidFill>
                <a:latin typeface="Calibri" pitchFamily="34" charset="0"/>
              </a:rPr>
              <a:t>Дети в блокадном Ленинграде собирают пулемёты |</a:t>
            </a:r>
          </a:p>
        </p:txBody>
      </p:sp>
      <p:pic>
        <p:nvPicPr>
          <p:cNvPr id="1030" name="Picture 6" descr=" Фото 64. В школе . 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260648"/>
            <a:ext cx="58674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http://gorod.tomsk.ru/uploads/56967/1304685882/37015678_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1268760"/>
            <a:ext cx="5715000" cy="4286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elenabulinina.narod2.ru/images/imagesBlokada/blokada-panamk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200" y="-228600"/>
            <a:ext cx="9067800" cy="708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50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http://900igr.net/datas/istorija/Blokadnyj-Leningrad/0022-022-Pamjatnik-detjam-blokad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394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http://oldmos.ru/upload/photos/1/8/c/800_18c307336dea117f66c74feaa083128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404813"/>
            <a:ext cx="7620000" cy="6453187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game.matrixhome.net/upload/blog/7a5/7a5560c2b3753ebddf9d5443f59dece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29000" y="188640"/>
            <a:ext cx="5715000" cy="3733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0418" name="Picture 2" descr=" Фото 19. На берегу Невы. 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636912"/>
            <a:ext cx="5715000" cy="36766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http://assets3.lookatme.ru/0349027324/assets/article_image-image/cf/c5/211288/article_image-image-articl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1628800"/>
            <a:ext cx="5238750" cy="3448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286000" y="476250"/>
            <a:ext cx="4572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FF0000"/>
                </a:solidFill>
                <a:latin typeface="Calibri" pitchFamily="34" charset="0"/>
              </a:rPr>
              <a:t>Советские штурмовики над Гатчиной (январь 1944 г....)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http://shkolazhizni.ru/img/content/i53/53108_o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650" y="260350"/>
            <a:ext cx="7620000" cy="571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187450" y="6159500"/>
            <a:ext cx="6553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FF0000"/>
                </a:solidFill>
                <a:latin typeface="Calibri" pitchFamily="34" charset="0"/>
              </a:rPr>
              <a:t>       Памятник "Разорванное кольцо"на западном берегу...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game.matrixhome.net/upload/blog/f86/f86d70ab9e5a4987b3129514d2f872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550" y="333375"/>
            <a:ext cx="4124325" cy="5362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6" descr="http://go.mail.ru/imgpreview?key=http%3A//sibiriakov.sobspb.ru/img/novoe/pokl-kr.jpg&amp;mb=imgdb_preview_43&amp;q=90&amp;w=16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43663" y="3500438"/>
            <a:ext cx="1552575" cy="2343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homesovety.ru/templates/News/images/holidays/holidays_img/blokad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260350"/>
            <a:ext cx="8569325" cy="6310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 Фото 8. На защиту города поднялись все его жители: 500 тысяч ленинградцев строили оборонительные сооружения, 300 тысяч ушли добровольцам в народное ополчение, на фронт и в партизанские отряды. Женский стрелковый батальон.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29000" y="3286125"/>
            <a:ext cx="5715000" cy="3571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6" name="Picture 2" descr="http://c.img22.rian.ru/images/71915/04/71915048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260648"/>
            <a:ext cx="5715000" cy="3238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http://lenobltrans.ru/spb/spb1941-025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9424" y="881336"/>
            <a:ext cx="5184576" cy="5976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4" descr="http://e.img22.rian.ru/images/54852/61/5485261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80528" y="0"/>
            <a:ext cx="5715000" cy="3238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4868863"/>
            <a:ext cx="41767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FF0000"/>
                </a:solidFill>
                <a:latin typeface="Calibri" pitchFamily="34" charset="0"/>
              </a:rPr>
              <a:t>Враги подошли близко к Ленинграду и теперь могли обстреливать из пушек все ленинградские улицы.</a:t>
            </a:r>
          </a:p>
        </p:txBody>
      </p:sp>
      <p:pic>
        <p:nvPicPr>
          <p:cNvPr id="5" name="Picture 4" descr="http://game.matrixhome.net/upload/blog/4f3/4f3a8fef783bee5472c0b1c113b0609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25516" y="332656"/>
            <a:ext cx="4618484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40" name="Picture 4" descr="http://inmovie.info/uploads/posts/2011-03/22qcys0910o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476672"/>
            <a:ext cx="4381500" cy="3286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900igr.net/data/istorija/Blokada-Leningrada.files/0008-011-Posmotri-na-kartu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476672"/>
            <a:ext cx="7200800" cy="5256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403350" y="5805488"/>
            <a:ext cx="64087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FF0000"/>
                </a:solidFill>
                <a:latin typeface="Calibri" pitchFamily="34" charset="0"/>
              </a:rPr>
              <a:t>Враг окружил город, Ленинград оказался в блокадном кольце.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.img22.rian.ru/images/50376/61/5037661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713" y="2708275"/>
            <a:ext cx="5715000" cy="3238500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258888" y="620713"/>
            <a:ext cx="6481762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FF0000"/>
                </a:solidFill>
                <a:latin typeface="Calibri" pitchFamily="34" charset="0"/>
              </a:rPr>
              <a:t>На Ленинград обрушилось свыше 100 тысяч фугасных и зажигательных авиабомб, фашисты выпустили 150 тысяч снарядов. Враги хотели обречь на мучительную смерть как можно больше людей, оставшихся в живых, взять город голыми руками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skovgorod.ru/pics/1302600370_blokadnyy-leningra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5976" y="2204864"/>
            <a:ext cx="4457700" cy="4210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6" descr="http://zar-yarmarka.ru/images/2012/04/Blokadnie_dn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260648"/>
            <a:ext cx="4667250" cy="350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578</TotalTime>
  <Words>94</Words>
  <Application>Microsoft Office PowerPoint</Application>
  <PresentationFormat>Экран (4:3)</PresentationFormat>
  <Paragraphs>10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34</vt:i4>
      </vt:variant>
    </vt:vector>
  </HeadingPairs>
  <TitlesOfParts>
    <vt:vector size="40" baseType="lpstr">
      <vt:lpstr>Arial</vt:lpstr>
      <vt:lpstr>Calibri</vt:lpstr>
      <vt:lpstr>Verdana</vt:lpstr>
      <vt:lpstr>Wingdings 2</vt:lpstr>
      <vt:lpstr>Аспект</vt:lpstr>
      <vt:lpstr>Тема Office</vt:lpstr>
      <vt:lpstr> Снятие блокады Ленинграда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Дневник Тани Савичевой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Melkosoft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Loner-XP</dc:creator>
  <cp:lastModifiedBy>User</cp:lastModifiedBy>
  <cp:revision>45</cp:revision>
  <dcterms:created xsi:type="dcterms:W3CDTF">2013-01-27T07:22:42Z</dcterms:created>
  <dcterms:modified xsi:type="dcterms:W3CDTF">2016-01-24T19:00:36Z</dcterms:modified>
</cp:coreProperties>
</file>