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4" r:id="rId9"/>
    <p:sldId id="266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A8038E-A9D5-48D5-98CE-3FA75799BE59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8A9D2A7-0B1C-44B9-A7B6-418F4813062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96894"/>
          </a:xfrm>
        </p:spPr>
        <p:txBody>
          <a:bodyPr/>
          <a:lstStyle/>
          <a:p>
            <a:pPr marL="182880" indent="0" algn="ctr">
              <a:buNone/>
            </a:pPr>
            <a:r>
              <a:rPr lang="ru-RU" b="1" dirty="0" smtClean="0">
                <a:solidFill>
                  <a:srgbClr val="0070C0"/>
                </a:solidFill>
                <a:effectLst/>
              </a:rPr>
              <a:t>Чтение</a:t>
            </a:r>
            <a:endParaRPr lang="ru-RU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53126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Е.А.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Зезюлинская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2127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Москва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4" name="Picture 10" descr="C:\Users\юзер\Desktop\item_29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717" y="2708920"/>
            <a:ext cx="2136445" cy="228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1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ebenok.com/file/54765/i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17187"/>
            <a:ext cx="4919948" cy="327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192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74056" cy="157018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8" name="Picture 4" descr="C:\Users\юзер\Desktop\13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38206"/>
            <a:ext cx="2281068" cy="461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юзер\Desktop\13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32282"/>
            <a:ext cx="2514501" cy="461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юзер\Desktop\item_2986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223849"/>
            <a:ext cx="2448272" cy="280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C:\Users\юзер\Desktop\13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280" y="314699"/>
            <a:ext cx="1074341" cy="153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C:\Users\юзер\Desktop\13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5177"/>
            <a:ext cx="1080120" cy="154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Picture 11" descr="C:\Users\юзер\Desktop\13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302081"/>
            <a:ext cx="936104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C:\Users\юзер\Desktop\13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5302081"/>
            <a:ext cx="104775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7" name="Picture 13" descr="C:\Users\юзер\Desktop\13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308005"/>
            <a:ext cx="936104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50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Тема</a:t>
            </a:r>
            <a:r>
              <a:rPr 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:</a:t>
            </a:r>
            <a:r>
              <a:rPr lang="ru-RU" sz="2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« Звук </a:t>
            </a:r>
            <a:r>
              <a:rPr lang="en-US" sz="4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[</a:t>
            </a:r>
            <a:r>
              <a:rPr lang="ru-RU" sz="4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ц</a:t>
            </a:r>
            <a:r>
              <a:rPr lang="en-US" sz="4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]</a:t>
            </a:r>
            <a:r>
              <a:rPr lang="ru-RU" sz="4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. Буква Ц, ц »</a:t>
            </a:r>
            <a:endParaRPr lang="ru-RU" sz="40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348880"/>
            <a:ext cx="7498080" cy="389952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Научиться ………</a:t>
            </a:r>
          </a:p>
          <a:p>
            <a:endParaRPr lang="ru-RU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968465"/>
            <a:ext cx="10287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юзер\AppData\Local\Microsoft\Windows\Temporary Internet Files\Content.IE5\NHMGVHCZ\MM900356712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367" y="4998138"/>
            <a:ext cx="969354" cy="96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01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4400" b="1" dirty="0" err="1"/>
              <a:t>ц</a:t>
            </a:r>
            <a:r>
              <a:rPr lang="ru-RU" sz="4400" b="1" dirty="0" err="1" smtClean="0"/>
              <a:t>а</a:t>
            </a:r>
            <a:endParaRPr lang="ru-RU" sz="4400" b="1" dirty="0" smtClean="0"/>
          </a:p>
          <a:p>
            <a:pPr marL="82296" indent="0" algn="ctr">
              <a:buNone/>
            </a:pPr>
            <a:r>
              <a:rPr lang="ru-RU" sz="4400" b="1" dirty="0" err="1" smtClean="0"/>
              <a:t>цо</a:t>
            </a:r>
            <a:endParaRPr lang="ru-RU" sz="4400" b="1" dirty="0" smtClean="0"/>
          </a:p>
          <a:p>
            <a:pPr marL="82296" indent="0" algn="ctr">
              <a:buNone/>
            </a:pPr>
            <a:r>
              <a:rPr lang="ru-RU" sz="4400" b="1" dirty="0" smtClean="0"/>
              <a:t> </a:t>
            </a:r>
            <a:r>
              <a:rPr lang="ru-RU" sz="4400" b="1" dirty="0" err="1" smtClean="0"/>
              <a:t>цу</a:t>
            </a:r>
            <a:endParaRPr lang="ru-RU" sz="4400" b="1" dirty="0" smtClean="0"/>
          </a:p>
          <a:p>
            <a:pPr marL="82296" indent="0" algn="ctr">
              <a:buNone/>
            </a:pPr>
            <a:r>
              <a:rPr lang="ru-RU" sz="4400" b="1" dirty="0" smtClean="0"/>
              <a:t> </a:t>
            </a:r>
            <a:r>
              <a:rPr lang="ru-RU" sz="4400" b="1" dirty="0" err="1" smtClean="0"/>
              <a:t>цы</a:t>
            </a:r>
            <a:endParaRPr lang="ru-RU" sz="4400" b="1" dirty="0" smtClean="0"/>
          </a:p>
          <a:p>
            <a:pPr marL="82296" indent="0" algn="ctr">
              <a:buNone/>
            </a:pPr>
            <a:r>
              <a:rPr lang="ru-RU" sz="4400" b="1" dirty="0" smtClean="0"/>
              <a:t> </a:t>
            </a:r>
            <a:r>
              <a:rPr lang="ru-RU" sz="4400" b="1" dirty="0" err="1" smtClean="0"/>
              <a:t>це</a:t>
            </a:r>
            <a:endParaRPr lang="ru-RU" sz="4400" b="1" dirty="0" smtClean="0"/>
          </a:p>
          <a:p>
            <a:pPr marL="82296" indent="0" algn="ctr">
              <a:buNone/>
            </a:pPr>
            <a:r>
              <a:rPr lang="ru-RU" sz="4400" b="1" dirty="0" smtClean="0"/>
              <a:t> </a:t>
            </a:r>
            <a:r>
              <a:rPr lang="ru-RU" sz="4400" b="1" dirty="0" err="1" smtClean="0"/>
              <a:t>ци</a:t>
            </a:r>
            <a:endParaRPr lang="ru-RU" sz="4400" b="1" dirty="0"/>
          </a:p>
        </p:txBody>
      </p:sp>
      <p:pic>
        <p:nvPicPr>
          <p:cNvPr id="1026" name="Picture 2" descr="C:\Users\юзер\Desktop\1cZyBDprNUg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969486"/>
            <a:ext cx="3657600" cy="377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61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Читаем слоги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3600" b="1" dirty="0" err="1"/>
              <a:t>ц</a:t>
            </a:r>
            <a:r>
              <a:rPr lang="ru-RU" sz="3600" b="1" dirty="0" err="1" smtClean="0"/>
              <a:t>ать</a:t>
            </a:r>
            <a:endParaRPr lang="ru-RU" sz="3600" b="1" dirty="0" smtClean="0"/>
          </a:p>
          <a:p>
            <a:pPr marL="82296" indent="0" algn="ctr">
              <a:buNone/>
            </a:pPr>
            <a:r>
              <a:rPr lang="ru-RU" sz="3600" b="1" dirty="0" err="1"/>
              <a:t>ц</a:t>
            </a:r>
            <a:r>
              <a:rPr lang="ru-RU" sz="3600" b="1" dirty="0" err="1" smtClean="0"/>
              <a:t>оть</a:t>
            </a:r>
            <a:endParaRPr lang="ru-RU" sz="3600" b="1" dirty="0" smtClean="0"/>
          </a:p>
          <a:p>
            <a:pPr marL="82296" indent="0" algn="ctr">
              <a:buNone/>
            </a:pPr>
            <a:r>
              <a:rPr lang="ru-RU" sz="3600" b="1" dirty="0" err="1"/>
              <a:t>ц</a:t>
            </a:r>
            <a:r>
              <a:rPr lang="ru-RU" sz="3600" b="1" dirty="0" err="1" smtClean="0"/>
              <a:t>уть</a:t>
            </a:r>
            <a:endParaRPr lang="ru-RU" sz="3600" b="1" dirty="0" smtClean="0"/>
          </a:p>
          <a:p>
            <a:pPr marL="82296" indent="0" algn="ctr">
              <a:buNone/>
            </a:pPr>
            <a:r>
              <a:rPr lang="ru-RU" sz="3600" b="1" dirty="0" err="1"/>
              <a:t>ц</a:t>
            </a:r>
            <a:r>
              <a:rPr lang="ru-RU" sz="3600" b="1" dirty="0" err="1" smtClean="0"/>
              <a:t>ыть</a:t>
            </a:r>
            <a:endParaRPr lang="ru-RU" sz="3600" b="1" dirty="0" smtClean="0"/>
          </a:p>
          <a:p>
            <a:pPr marL="82296" indent="0" algn="ctr">
              <a:buNone/>
            </a:pPr>
            <a:r>
              <a:rPr lang="ru-RU" sz="3600" b="1" dirty="0" err="1" smtClean="0"/>
              <a:t>цеть</a:t>
            </a: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3600" b="1" dirty="0" err="1"/>
              <a:t>с</a:t>
            </a:r>
            <a:r>
              <a:rPr lang="ru-RU" sz="3600" b="1" dirty="0" err="1" smtClean="0"/>
              <a:t>тац</a:t>
            </a:r>
            <a:endParaRPr lang="ru-RU" sz="3600" b="1" dirty="0" smtClean="0"/>
          </a:p>
          <a:p>
            <a:pPr marL="82296" indent="0" algn="ctr">
              <a:buNone/>
            </a:pPr>
            <a:r>
              <a:rPr lang="ru-RU" sz="3600" b="1" dirty="0" smtClean="0"/>
              <a:t> </a:t>
            </a:r>
            <a:r>
              <a:rPr lang="ru-RU" sz="3600" b="1" dirty="0" err="1" smtClean="0"/>
              <a:t>стоц</a:t>
            </a:r>
            <a:r>
              <a:rPr lang="ru-RU" sz="3600" b="1" dirty="0" smtClean="0"/>
              <a:t> </a:t>
            </a:r>
          </a:p>
          <a:p>
            <a:pPr marL="82296" indent="0" algn="ctr">
              <a:buNone/>
            </a:pPr>
            <a:r>
              <a:rPr lang="ru-RU" sz="3600" b="1" dirty="0" err="1" smtClean="0"/>
              <a:t>стуц</a:t>
            </a:r>
            <a:r>
              <a:rPr lang="ru-RU" sz="3600" b="1" dirty="0" smtClean="0"/>
              <a:t> </a:t>
            </a:r>
          </a:p>
          <a:p>
            <a:pPr marL="82296" indent="0" algn="ctr">
              <a:buNone/>
            </a:pPr>
            <a:r>
              <a:rPr lang="ru-RU" sz="3600" b="1" dirty="0" err="1" smtClean="0"/>
              <a:t>стиц</a:t>
            </a:r>
            <a:r>
              <a:rPr lang="ru-RU" sz="3600" b="1" dirty="0" smtClean="0"/>
              <a:t> </a:t>
            </a:r>
          </a:p>
          <a:p>
            <a:pPr marL="82296" indent="0" algn="ctr">
              <a:buNone/>
            </a:pPr>
            <a:r>
              <a:rPr lang="ru-RU" sz="3600" b="1" dirty="0" err="1" smtClean="0"/>
              <a:t>стец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96879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756084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28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Физминутка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32856"/>
            <a:ext cx="1872208" cy="2496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968" y="2300874"/>
            <a:ext cx="162018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 descr="C:\Users\юзер\Desktop\анимашки\4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085184"/>
            <a:ext cx="656333" cy="57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63688" y="1844824"/>
            <a:ext cx="2736304" cy="396044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663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4299"/>
            <a:ext cx="4248471" cy="264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3068959"/>
            <a:ext cx="4248471" cy="3374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517" y="5341194"/>
            <a:ext cx="1587686" cy="1212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378" y="424299"/>
            <a:ext cx="1794871" cy="26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378" y="3104111"/>
            <a:ext cx="1794871" cy="33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14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с. 50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84784"/>
            <a:ext cx="3420352" cy="436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53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chemeClr val="tx1"/>
                </a:solidFill>
              </a:rPr>
              <a:t>Подведём </a:t>
            </a:r>
            <a:r>
              <a:rPr lang="ru-RU" b="1" dirty="0" smtClean="0">
                <a:solidFill>
                  <a:schemeClr val="tx1"/>
                </a:solidFill>
              </a:rPr>
              <a:t>итоги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1700808"/>
            <a:ext cx="5976664" cy="41764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82296" indent="0">
              <a:buNone/>
            </a:pPr>
            <a:endParaRPr lang="ru-RU" sz="3600" b="1" dirty="0" smtClean="0">
              <a:solidFill>
                <a:schemeClr val="tx1"/>
              </a:solidFill>
            </a:endParaRPr>
          </a:p>
          <a:p>
            <a:pPr marL="82296" indent="0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Мне было легко…..</a:t>
            </a:r>
          </a:p>
          <a:p>
            <a:pPr marL="82296" indent="0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Я научился…..</a:t>
            </a:r>
          </a:p>
          <a:p>
            <a:pPr marL="82296" indent="0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Мне было интересно…..</a:t>
            </a:r>
          </a:p>
          <a:p>
            <a:pPr marL="82296" indent="0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Я испытывал трудности….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44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321</TotalTime>
  <Words>76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Чтение</vt:lpstr>
      <vt:lpstr>Тема: « Звук [ц]. Буква Ц, ц »</vt:lpstr>
      <vt:lpstr>Презентация PowerPoint</vt:lpstr>
      <vt:lpstr>Читаем слоги</vt:lpstr>
      <vt:lpstr>Презентация PowerPoint</vt:lpstr>
      <vt:lpstr>Физминутка</vt:lpstr>
      <vt:lpstr>Презентация PowerPoint</vt:lpstr>
      <vt:lpstr>Азбука с. 50 </vt:lpstr>
      <vt:lpstr>Подведём итоги</vt:lpstr>
      <vt:lpstr>Презентация PowerPoint</vt:lpstr>
      <vt:lpstr>Спасибо за работу!  Молодцы!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Чтение</dc:title>
  <dc:creator>юзер</dc:creator>
  <cp:lastModifiedBy>юзер</cp:lastModifiedBy>
  <cp:revision>26</cp:revision>
  <dcterms:created xsi:type="dcterms:W3CDTF">2013-12-08T17:28:59Z</dcterms:created>
  <dcterms:modified xsi:type="dcterms:W3CDTF">2018-08-16T18:45:19Z</dcterms:modified>
</cp:coreProperties>
</file>