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8" r:id="rId7"/>
    <p:sldId id="269" r:id="rId8"/>
    <p:sldId id="262" r:id="rId9"/>
    <p:sldId id="266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74D"/>
    <a:srgbClr val="4DC8E1"/>
    <a:srgbClr val="F57B17"/>
    <a:srgbClr val="33CC33"/>
    <a:srgbClr val="E2F8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628800"/>
            <a:ext cx="906972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МЫ ЗНАЕМ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ЖИВОТНЫХ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9485" y="836712"/>
            <a:ext cx="323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ГБОУ</a:t>
            </a:r>
            <a:r>
              <a:rPr lang="ru-RU" sz="2800" dirty="0" smtClean="0"/>
              <a:t> </a:t>
            </a:r>
            <a:r>
              <a:rPr lang="ru-RU" sz="2800" dirty="0" smtClean="0"/>
              <a:t>школа № 432</a:t>
            </a:r>
            <a:endParaRPr lang="ru-RU" sz="2800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 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Дугинова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А.Н.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22-00-srv\общая класс 22\Ильина ТС\17.44.23\Работы слушателей\Дугинова А.Н\Рисунки\солнышко с тучкой.png"/>
          <p:cNvPicPr>
            <a:picLocks noChangeAspect="1" noChangeArrowheads="1"/>
          </p:cNvPicPr>
          <p:nvPr/>
        </p:nvPicPr>
        <p:blipFill>
          <a:blip r:embed="rId2"/>
          <a:srcRect b="10199"/>
          <a:stretch>
            <a:fillRect/>
          </a:stretch>
        </p:blipFill>
        <p:spPr bwMode="auto">
          <a:xfrm>
            <a:off x="357158" y="676994"/>
            <a:ext cx="6858048" cy="61810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858016" y="5715016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Назад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\\22-00-srv\общая класс 22\Ильина ТС\17.44.23\Работы слушателей\Дугинова А.Н\Рисунки\слон.png"/>
          <p:cNvPicPr>
            <a:picLocks noChangeAspect="1" noChangeArrowheads="1"/>
          </p:cNvPicPr>
          <p:nvPr/>
        </p:nvPicPr>
        <p:blipFill>
          <a:blip r:embed="rId2"/>
          <a:srcRect l="6205" r="17787" b="-14789"/>
          <a:stretch>
            <a:fillRect/>
          </a:stretch>
        </p:blipFill>
        <p:spPr bwMode="auto">
          <a:xfrm>
            <a:off x="640978" y="1714488"/>
            <a:ext cx="3216641" cy="24288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Какие животные живут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в жарких странах?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364331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слон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 descr="\\22-00-srv\общая класс 22\Ильина ТС\17.44.23\Работы слушателей\Дугинова А.Н\Рисунки\белый медведь.png"/>
          <p:cNvPicPr>
            <a:picLocks noChangeAspect="1" noChangeArrowheads="1"/>
          </p:cNvPicPr>
          <p:nvPr/>
        </p:nvPicPr>
        <p:blipFill>
          <a:blip r:embed="rId3"/>
          <a:srcRect b="-30439"/>
          <a:stretch>
            <a:fillRect/>
          </a:stretch>
        </p:blipFill>
        <p:spPr bwMode="auto">
          <a:xfrm>
            <a:off x="6000760" y="1915528"/>
            <a:ext cx="2643206" cy="2084976"/>
          </a:xfrm>
          <a:prstGeom prst="rect">
            <a:avLst/>
          </a:prstGeom>
          <a:noFill/>
        </p:spPr>
      </p:pic>
      <p:pic>
        <p:nvPicPr>
          <p:cNvPr id="6147" name="Picture 3" descr="\\22-00-srv\общая класс 22\Ильина ТС\17.44.23\Работы слушателей\Дугинова А.Н\Рисунки\верблюд.png"/>
          <p:cNvPicPr>
            <a:picLocks noChangeAspect="1" noChangeArrowheads="1"/>
          </p:cNvPicPr>
          <p:nvPr/>
        </p:nvPicPr>
        <p:blipFill>
          <a:blip r:embed="rId4" cstate="print"/>
          <a:srcRect b="-21613"/>
          <a:stretch>
            <a:fillRect/>
          </a:stretch>
        </p:blipFill>
        <p:spPr bwMode="auto">
          <a:xfrm>
            <a:off x="785786" y="4286256"/>
            <a:ext cx="2286016" cy="2385827"/>
          </a:xfrm>
          <a:prstGeom prst="rect">
            <a:avLst/>
          </a:prstGeom>
          <a:noFill/>
        </p:spPr>
      </p:pic>
      <p:pic>
        <p:nvPicPr>
          <p:cNvPr id="6148" name="Picture 4" descr="\\22-00-srv\общая класс 22\Ильина ТС\17.44.23\Работы слушателей\Дугинова А.Н\Рисунки\песец.png"/>
          <p:cNvPicPr>
            <a:picLocks noChangeAspect="1" noChangeArrowheads="1"/>
          </p:cNvPicPr>
          <p:nvPr/>
        </p:nvPicPr>
        <p:blipFill>
          <a:blip r:embed="rId5" cstate="print"/>
          <a:srcRect l="12267" r="20265" b="-21718"/>
          <a:stretch>
            <a:fillRect/>
          </a:stretch>
        </p:blipFill>
        <p:spPr bwMode="auto">
          <a:xfrm>
            <a:off x="3929058" y="2498718"/>
            <a:ext cx="1663142" cy="2001852"/>
          </a:xfrm>
          <a:prstGeom prst="rect">
            <a:avLst/>
          </a:prstGeom>
          <a:noFill/>
        </p:spPr>
      </p:pic>
      <p:pic>
        <p:nvPicPr>
          <p:cNvPr id="6149" name="Picture 5" descr="\\22-00-srv\общая класс 22\Ильина ТС\17.44.23\Работы слушателей\Дугинова А.Н\Рисунки\попугай.png"/>
          <p:cNvPicPr>
            <a:picLocks noChangeAspect="1" noChangeArrowheads="1"/>
          </p:cNvPicPr>
          <p:nvPr/>
        </p:nvPicPr>
        <p:blipFill>
          <a:blip r:embed="rId6"/>
          <a:srcRect l="-29797" r="-41538" b="-59880"/>
          <a:stretch>
            <a:fillRect/>
          </a:stretch>
        </p:blipFill>
        <p:spPr bwMode="auto">
          <a:xfrm>
            <a:off x="3929058" y="4932472"/>
            <a:ext cx="1643074" cy="1568362"/>
          </a:xfrm>
          <a:prstGeom prst="rect">
            <a:avLst/>
          </a:prstGeom>
          <a:noFill/>
        </p:spPr>
      </p:pic>
      <p:pic>
        <p:nvPicPr>
          <p:cNvPr id="6151" name="Picture 7" descr="\\22-00-srv\общая класс 22\Ильина ТС\17.44.23\Работы слушателей\Дугинова А.Н\Рисунки\тюлень.png"/>
          <p:cNvPicPr>
            <a:picLocks noChangeAspect="1" noChangeArrowheads="1"/>
          </p:cNvPicPr>
          <p:nvPr/>
        </p:nvPicPr>
        <p:blipFill>
          <a:blip r:embed="rId7" cstate="print"/>
          <a:srcRect b="-31868"/>
          <a:stretch>
            <a:fillRect/>
          </a:stretch>
        </p:blipFill>
        <p:spPr bwMode="auto">
          <a:xfrm>
            <a:off x="6143636" y="4572008"/>
            <a:ext cx="2286016" cy="214314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071934" y="592933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попугай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3429000"/>
            <a:ext cx="2286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белый медведь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2976" y="628652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верблюд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6578" y="621508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морж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6248" y="400050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песец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22-00-srv\общая класс 22\Ильина ТС\17.44.23\Работы слушателей\Дугинова А.Н\Рисунки\веселое солныщ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28"/>
            <a:ext cx="5901900" cy="5429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357430"/>
            <a:ext cx="543133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НОВЫХ ВСТРЕЧ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Чем покрыто тело рыб?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\\22-00-srv\общая класс 22\Ильина ТС\17.44.23\Работы слушателей\Дугинова А.Н\Рисунки\шерсть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000504"/>
            <a:ext cx="2857520" cy="1853419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7" name="Picture 3" descr="\\22-00-srv\общая класс 22\Ильина ТС\17.44.23\Работы слушателей\Дугинова А.Н\Рисунки\чешуя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000504"/>
            <a:ext cx="2857520" cy="190882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28" name="Picture 4" descr="\\22-00-srv\общая класс 22\Ильина ТС\17.44.23\Работы слушателей\Дугинова А.Н\Рисунки\перья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1428736"/>
            <a:ext cx="3571900" cy="1785950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3857620" y="3286124"/>
            <a:ext cx="1564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перьями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5929330"/>
            <a:ext cx="1564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шерстью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600076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чешуёй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22-00-srv\общая класс 22\Ильина ТС\17.44.23\Работы слушателей\Дугинова А.Н\Рисунки\веселое солныщ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4489" y="500042"/>
            <a:ext cx="6696667" cy="6160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500034" y="5643578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Дальше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22-00-srv\общая класс 22\Ильина ТС\17.44.23\Работы слушателей\Дугинова А.Н\Рисунки\солнышко с тучкой.png"/>
          <p:cNvPicPr>
            <a:picLocks noChangeAspect="1" noChangeArrowheads="1"/>
          </p:cNvPicPr>
          <p:nvPr/>
        </p:nvPicPr>
        <p:blipFill>
          <a:blip r:embed="rId2"/>
          <a:srcRect b="10199"/>
          <a:stretch>
            <a:fillRect/>
          </a:stretch>
        </p:blipFill>
        <p:spPr bwMode="auto">
          <a:xfrm>
            <a:off x="357158" y="676994"/>
            <a:ext cx="6858048" cy="61810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858016" y="5715016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Назад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Какие животные выкармливают своих детёнышей молоком?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387" y="6161075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звери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59668" y="348125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птицы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350043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рыбы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\\22-00-srv\общая класс 22\Ильина ТС\17.44.23\Работы слушателей\Дугинова А.Н\Рисунки\рыбы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768577"/>
            <a:ext cx="2286016" cy="1730840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099" name="Picture 3" descr="\\22-00-srv\общая класс 22\Ильина ТС\17.44.23\Работы слушателей\Дугинова А.Н\Рисунки\насекомы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8256" t="6274"/>
          <a:stretch>
            <a:fillRect/>
          </a:stretch>
        </p:blipFill>
        <p:spPr bwMode="auto">
          <a:xfrm rot="5400000">
            <a:off x="5579949" y="3992687"/>
            <a:ext cx="2056067" cy="2357454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101" name="Picture 5" descr="\\22-00-srv\общая класс 22\Ильина ТС\17.44.23\Работы слушателей\Дугинова А.Н\Рисунки\птицы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164" y="1785926"/>
            <a:ext cx="2357454" cy="172430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102" name="Picture 6" descr="\\22-00-srv\общая класс 22\Ильина ТС\17.44.23\Работы слушателей\Дугинова А.Н\Рисунки\белка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04" y="4143380"/>
            <a:ext cx="2390575" cy="2098924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5643569" y="6161909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насекомые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22-00-srv\общая класс 22\Ильина ТС\17.44.23\Работы слушателей\Дугинова А.Н\Рисунки\веселое солныщ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4489" y="500042"/>
            <a:ext cx="6696667" cy="6160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500034" y="5643578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Дальше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22-00-srv\общая класс 22\Ильина ТС\17.44.23\Работы слушателей\Дугинова А.Н\Рисунки\солнышко с тучкой.png"/>
          <p:cNvPicPr>
            <a:picLocks noChangeAspect="1" noChangeArrowheads="1"/>
          </p:cNvPicPr>
          <p:nvPr/>
        </p:nvPicPr>
        <p:blipFill>
          <a:blip r:embed="rId2"/>
          <a:srcRect b="10199"/>
          <a:stretch>
            <a:fillRect/>
          </a:stretch>
        </p:blipFill>
        <p:spPr bwMode="auto">
          <a:xfrm>
            <a:off x="357158" y="676994"/>
            <a:ext cx="6858048" cy="61810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858016" y="5715016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Назад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Какое животное впадает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зимой в спячку?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3777" y="6000768"/>
            <a:ext cx="160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медведь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3357562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заяц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985" y="3357562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лиса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2985" y="592933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волк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\\22-00-srv\общая класс 22\Ильина ТС\17.44.23\Работы слушателей\Дугинова А.Н\Рисунки\волк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11899" t="3808"/>
          <a:stretch>
            <a:fillRect/>
          </a:stretch>
        </p:blipFill>
        <p:spPr bwMode="auto">
          <a:xfrm>
            <a:off x="5214942" y="4143380"/>
            <a:ext cx="2644780" cy="180479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23" name="Picture 3" descr="\\22-00-srv\общая класс 22\Ильина ТС\17.44.23\Работы слушателей\Дугинова А.Н\Рисунки\заяц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 l="23384" t="15852" r="14260" b="23180"/>
          <a:stretch>
            <a:fillRect/>
          </a:stretch>
        </p:blipFill>
        <p:spPr bwMode="auto">
          <a:xfrm>
            <a:off x="1428728" y="1571612"/>
            <a:ext cx="2357454" cy="1785950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24" name="Picture 4" descr="\\22-00-srv\общая класс 22\Ильина ТС\17.44.23\Работы слушателей\Дугинова А.Н\Рисунки\лиса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1605" y="1571612"/>
            <a:ext cx="2611455" cy="178231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125" name="Picture 5" descr="\\22-00-srv\общая класс 22\Ильина ТС\17.44.23\Работы слушателей\Дугинова А.Н\Рисунки\медведь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2669" t="3561" r="9251" b="3845"/>
          <a:stretch>
            <a:fillRect/>
          </a:stretch>
        </p:blipFill>
        <p:spPr bwMode="auto">
          <a:xfrm>
            <a:off x="1428728" y="4143380"/>
            <a:ext cx="2357454" cy="185738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22-00-srv\общая класс 22\Ильина ТС\17.44.23\Работы слушателей\Дугинова А.Н\Рисунки\веселое солныщк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4489" y="500042"/>
            <a:ext cx="6696667" cy="6160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54313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500034" y="5643578"/>
            <a:ext cx="1928826" cy="785818"/>
          </a:xfrm>
          <a:prstGeom prst="actionButtonBlank">
            <a:avLst/>
          </a:prstGeom>
          <a:solidFill>
            <a:srgbClr val="E1974D"/>
          </a:solidFill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Дальше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64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Чем покрыто тело рыб?</vt:lpstr>
      <vt:lpstr>Презентация PowerPoint</vt:lpstr>
      <vt:lpstr>Презентация PowerPoint</vt:lpstr>
      <vt:lpstr>Какие животные выкармливают своих детёнышей молоком?</vt:lpstr>
      <vt:lpstr>Презентация PowerPoint</vt:lpstr>
      <vt:lpstr>Презентация PowerPoint</vt:lpstr>
      <vt:lpstr>Какое животное впадает  зимой в спячку?</vt:lpstr>
      <vt:lpstr>Презентация PowerPoint</vt:lpstr>
      <vt:lpstr>Презентация PowerPoint</vt:lpstr>
      <vt:lpstr>Какие животные живут  в жарких странах?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</dc:title>
  <dc:creator>Преподаватель 1</dc:creator>
  <cp:lastModifiedBy>Дугинова</cp:lastModifiedBy>
  <cp:revision>59</cp:revision>
  <dcterms:created xsi:type="dcterms:W3CDTF">2018-06-18T13:13:32Z</dcterms:created>
  <dcterms:modified xsi:type="dcterms:W3CDTF">2018-08-16T19:35:39Z</dcterms:modified>
</cp:coreProperties>
</file>