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68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446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9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8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50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0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0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44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52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9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B51E7-3CB7-4E0E-93CF-A088C01DFAF2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A497B-AFB5-48FB-855D-E5A9D3DB5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4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фон презентации\hello_html_4b41b8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66523" cy="657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944215"/>
          </a:xfrm>
        </p:spPr>
        <p:txBody>
          <a:bodyPr/>
          <a:lstStyle/>
          <a:p>
            <a:r>
              <a:rPr lang="ru-RU" smtClean="0"/>
              <a:t>-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Новая папка\фон презентации\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59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863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35864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периодически происходит смена материала в мини музеях по экологии.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708921"/>
            <a:ext cx="3058497" cy="26642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837" y="2758002"/>
            <a:ext cx="3625587" cy="24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39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41624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книжном уголке подобраны книги природоведческого характера. Время от времени проходят выставки книг, сделанных своими руками.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40" y="3068960"/>
            <a:ext cx="3779912" cy="2834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068960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68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8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игры: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428" y="2779471"/>
            <a:ext cx="3120348" cy="23402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780928"/>
            <a:ext cx="3120348" cy="234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3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571184" cy="24482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сделали экологический ЛЭП бук.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957589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42167" cy="70066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детского творчества.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318" y="1784247"/>
            <a:ext cx="4869977" cy="343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05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37626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поскорей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маленьких друзей!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пернатые важны,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мы им должны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1185" y="3140968"/>
            <a:ext cx="3521629" cy="264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571184" cy="40324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освоения программы проводятся занятия по экологии: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ФЦКМ и Р Р   «Безопасность в лесу, в поле, на воде».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хлеб пришёл?»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«В саду, в лесу, на огороде».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«Зимние забавы».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«Такие разные камни».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«Рассматривание ели и сосны».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Х-ЭР  «Узор из листьев и ягод».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Птицы на ветке».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«Снежные ели "и др.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10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7283152" cy="3600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 определённую развивающую предметно-пространственную  среду для развития знаний детей по экологии,  систематически и творчески организуя детскую деятельность при активном участии родителей мы положили начало формирования человека, умеющего жить в относительной гармонии с природой.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84784"/>
            <a:ext cx="7211144" cy="345638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071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955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44824"/>
            <a:ext cx="7704856" cy="309634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 воспитание осуществляется в разных видах деятельности :непрерывная образовательная деятельность, совместная деятельность взрослых и детей, самостоятельная деятельность.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происходит в процессе: ознакомления с окружающим миром , природой, чтения произведений художественной литературы, труда в природе, рассматривания произведений изобразительного искусства.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112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71091" cy="696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7283152" cy="352839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доброго отношения к окружающей  среде у детей дошкольного возраста через познавательно-исследовательскую    деятельность, экологическое воспитание.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14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628800"/>
            <a:ext cx="7272808" cy="41764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экологические представления, знания о ценности природы и правилах поведения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ней, устанавливать причинно-следственные связи.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 к явлениям природы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некоторыми характерными особенностями времен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 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представление о бережном отношении к природе, учить обращать внимание на ее красоту.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08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96752"/>
            <a:ext cx="7139136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в нашем саду проводятся выставки поделок из природного материала. Уже стал традиционным конкурс «Осенняя фантазия», «Вторая жизнь бросового материала»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осенняя фантазия\detsad-340828-14458798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140968"/>
            <a:ext cx="2822799" cy="221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осенняя фантазия\f3d0bf74f1aa909febbc784db53c2e9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4046" y="3140968"/>
            <a:ext cx="3168353" cy="221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84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76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016224"/>
            <a:ext cx="2867206" cy="1988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999" y="2013698"/>
            <a:ext cx="3203848" cy="1991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293096"/>
            <a:ext cx="2947186" cy="22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3730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ухаживают за растениями, выращивают овощи на подоконнике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22460"/>
            <a:ext cx="3456384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287" y="3222460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10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0"/>
            <a:ext cx="9144000" cy="68414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32263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экспериментировать, анализировать, делать выводы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757" y="3084589"/>
            <a:ext cx="3618722" cy="2409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122516"/>
            <a:ext cx="3530093" cy="23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41624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сделаны макеты: животные юга, морские животные, домашние животные «Ферма», «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ивотные  наших лесов» др.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996952"/>
            <a:ext cx="2679762" cy="3573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2989134"/>
            <a:ext cx="3398901" cy="254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5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200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-</vt:lpstr>
      <vt:lpstr>Экологическое  воспитание осуществляется в разных видах деятельности :непрерывная образовательная деятельность, совместная деятельность взрослых и детей, самостоятельная деятельность. Это происходит в процессе: ознакомления с окружающим миром , природой, чтения произведений художественной литературы, труда в природе, рассматривания произведений изобразительного искусства. </vt:lpstr>
      <vt:lpstr>Цель: Формирование доброго отношения к окружающей  среде у детей дошкольного возраста через познавательно-исследовательскую    деятельность, экологическое воспитание.</vt:lpstr>
      <vt:lpstr>Задачи:  1. Развивать у детей экологические представления, знания о ценности природы и правилах поведения в ней, устанавливать причинно-следственные связи.  2. Формировать у детей интерес к явлениям природы  3. Знакомить с некоторыми характерными особенностями времен года.   4. Формировать нравственные представление о бережном отношении к природе, учить обращать внимание на ее красоту.   </vt:lpstr>
      <vt:lpstr>Нередко в нашем саду проводятся выставки поделок из природного материала. Уже стал традиционным конкурс «Осенняя фантазия», «Вторая жизнь бросового материала»</vt:lpstr>
      <vt:lpstr>Формы работы с детьми</vt:lpstr>
      <vt:lpstr>Дети ухаживают за растениями, выращивают овощи на подоконнике</vt:lpstr>
      <vt:lpstr>Дети учатся экспериментировать, анализировать, делать выводы</vt:lpstr>
      <vt:lpstr>В группе сделаны макеты: животные юга, морские животные, домашние животные «Ферма», « Животные  наших лесов» др.</vt:lpstr>
      <vt:lpstr>В группе периодически происходит смена материала в мини музеях по экологии.</vt:lpstr>
      <vt:lpstr>В книжном уголке подобраны книги природоведческого характера. Время от времени проходят выставки книг, сделанных своими руками.</vt:lpstr>
      <vt:lpstr>Экологические игры:</vt:lpstr>
      <vt:lpstr>Вместе с детьми сделали экологический ЛЭП бук.  </vt:lpstr>
      <vt:lpstr>Продукты детского творчества. </vt:lpstr>
      <vt:lpstr>Покормите поскорей Наших маленьких друзей! Все пернатые важны, Помогать мы им должны </vt:lpstr>
      <vt:lpstr>    Для освоения программы проводятся занятия по экологии:  ФЦКМ и Р Р   «Безопасность в лесу, в поле, на воде». «Откуда хлеб пришёл?»        «В саду, в лесу, на огороде».  «Зимние забавы». «Такие разные камни». «Рассматривание ели и сосны».  Х-ЭР  «Узор из листьев и ягод». « Птицы на ветке».    «Снежные ели "и др.     </vt:lpstr>
      <vt:lpstr>Создав определённую развивающую предметно-пространственную  среду для развития знаний детей по экологии,  систематически и творчески организуя детскую деятельность при активном участии родителей мы положили начало формирования человека, умеющего жить в относительной гармонии с природой.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DNS</cp:lastModifiedBy>
  <cp:revision>24</cp:revision>
  <dcterms:created xsi:type="dcterms:W3CDTF">2018-02-24T08:55:52Z</dcterms:created>
  <dcterms:modified xsi:type="dcterms:W3CDTF">2018-07-19T07:15:06Z</dcterms:modified>
</cp:coreProperties>
</file>