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8" r:id="rId2"/>
    <p:sldId id="259" r:id="rId3"/>
    <p:sldId id="263" r:id="rId4"/>
    <p:sldId id="265" r:id="rId5"/>
    <p:sldId id="264" r:id="rId6"/>
    <p:sldId id="275" r:id="rId7"/>
    <p:sldId id="266" r:id="rId8"/>
    <p:sldId id="267" r:id="rId9"/>
    <p:sldId id="276" r:id="rId10"/>
    <p:sldId id="268" r:id="rId11"/>
    <p:sldId id="277" r:id="rId12"/>
    <p:sldId id="270" r:id="rId13"/>
    <p:sldId id="269" r:id="rId14"/>
    <p:sldId id="271" r:id="rId15"/>
    <p:sldId id="272" r:id="rId16"/>
    <p:sldId id="273" r:id="rId17"/>
    <p:sldId id="274" r:id="rId18"/>
    <p:sldId id="261" r:id="rId19"/>
    <p:sldId id="262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730" autoAdjust="0"/>
    <p:restoredTop sz="94660"/>
  </p:normalViewPr>
  <p:slideViewPr>
    <p:cSldViewPr>
      <p:cViewPr varScale="1">
        <p:scale>
          <a:sx n="106" d="100"/>
          <a:sy n="106" d="100"/>
        </p:scale>
        <p:origin x="-4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20483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84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85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486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487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488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0489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0490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0491" name="Rectangle 11"/>
          <p:cNvSpPr>
            <a:spLocks noGrp="1" noChangeArrowheads="1"/>
          </p:cNvSpPr>
          <p:nvPr>
            <p:ph type="dt" sz="quarter" idx="2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0492" name="Rectangle 12"/>
          <p:cNvSpPr>
            <a:spLocks noGrp="1" noChangeArrowheads="1"/>
          </p:cNvSpPr>
          <p:nvPr>
            <p:ph type="ftr" sz="quarter" idx="3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0493" name="Rectangle 1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26E3041-5AA3-4CF6-9C60-2EF5F875DFA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2048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4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4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4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9" grpId="0"/>
      <p:bldP spid="20490" grpId="0" build="p">
        <p:tmplLst>
          <p:tmpl lvl="1">
            <p:tnLst>
              <p:par>
                <p:cTn presetID="53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49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049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49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049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907095-F00B-42B0-B83C-9FF121EC436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EED828-9928-4CC0-84D0-DC8EB3F7614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1F1B3416-C1AA-4C9C-A53F-52A0C370D7E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838200" y="1905000"/>
            <a:ext cx="8007350" cy="41910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1957360C-BF2D-4729-88C5-B6D2891A19F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44475"/>
            <a:ext cx="838835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840BCB12-64A0-47FC-A295-846C49055BF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64620-112E-47E6-BA29-7C6A8B846B1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170A1F-AAC3-4811-89B3-90EF10CD67D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136207-39DA-4FCB-9157-1AC8EF793A0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7BF023-074D-4EA1-A421-5985CD7A59A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693D85-B7CC-4BEE-8349-502DCF66957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92060F-C125-46BE-9916-A591B8586E0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2212D2-EE18-4A11-9960-F6C99C4A615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80BA50-712C-4992-8CB3-1A1971BAB2C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19459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60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61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62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463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464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465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466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946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946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946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BA6B5CFF-D509-4004-8409-FA5D70F5E9E1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9470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9471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</p:sldLayoutIdLst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1947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4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4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4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4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4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4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4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4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4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4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4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4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4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4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4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70" grpId="0"/>
      <p:bldP spid="19471" grpId="0" build="p">
        <p:tmplLst>
          <p:tmpl lvl="1">
            <p:tnLst>
              <p:par>
                <p:cTn presetID="53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4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947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47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9471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4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947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47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9471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4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947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47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9471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4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947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47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9471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4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947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47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947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000" b="0" dirty="0"/>
              <a:t>Гигиена зрения</a:t>
            </a:r>
          </a:p>
        </p:txBody>
      </p:sp>
      <p:pic>
        <p:nvPicPr>
          <p:cNvPr id="5130" name="Picture 10" descr="13264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38200" y="1973263"/>
            <a:ext cx="7694613" cy="3400425"/>
          </a:xfrm>
        </p:spPr>
      </p:pic>
      <p:sp>
        <p:nvSpPr>
          <p:cNvPr id="6" name="Багетная рамка 5"/>
          <p:cNvSpPr/>
          <p:nvPr/>
        </p:nvSpPr>
        <p:spPr>
          <a:xfrm>
            <a:off x="3786182" y="6357958"/>
            <a:ext cx="2571768" cy="5000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827088" y="476250"/>
            <a:ext cx="8007350" cy="597693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/>
              <a:t>Привет!</a:t>
            </a:r>
          </a:p>
          <a:p>
            <a:pPr>
              <a:lnSpc>
                <a:spcPct val="90000"/>
              </a:lnSpc>
            </a:pPr>
            <a:r>
              <a:rPr lang="ru-RU" sz="2800"/>
              <a:t>Меня зовут Коля, мне 12 лет и я учусь в 6 классе. Я хочу познакомить тебя со своим лучшим другом – компьютером. С ним я практически не расстаюсь, много играю, смотрю фильмы. Он занимает самое почётное место в моей комнате – рядом с моей кроватью. Чтобы родители не видели включён он или нет(почему-то им очень не нравится мой новый друг), я поставил его монитором к окну, а всем остальным к двери. Только одна проблема – солнце мешает играть, но это ничего. Главное – я не прошусь на улицу. Зачем? Ведь в футбол можно поиграть виртуально.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/>
              <a:t>Правила гигиены при выполнениии домашних заданий:</a:t>
            </a:r>
          </a:p>
        </p:txBody>
      </p:sp>
      <p:sp>
        <p:nvSpPr>
          <p:cNvPr id="46083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800"/>
              <a:t>1.Выполнение домашних заданий должно проходить в специально оборудованном месте.</a:t>
            </a:r>
          </a:p>
          <a:p>
            <a:pPr>
              <a:lnSpc>
                <a:spcPct val="80000"/>
              </a:lnSpc>
            </a:pPr>
            <a:r>
              <a:rPr lang="ru-RU" sz="2800"/>
              <a:t>2.Свет должен падать с левой стороны.</a:t>
            </a:r>
          </a:p>
          <a:p>
            <a:pPr>
              <a:lnSpc>
                <a:spcPct val="80000"/>
              </a:lnSpc>
            </a:pPr>
            <a:r>
              <a:rPr lang="ru-RU" sz="2800"/>
              <a:t>3.Источник света должен освещать только рабочую поверхность, а абажур должен скрывать от глаз нить накаливания.</a:t>
            </a:r>
          </a:p>
          <a:p>
            <a:pPr>
              <a:lnSpc>
                <a:spcPct val="80000"/>
              </a:lnSpc>
            </a:pPr>
            <a:r>
              <a:rPr lang="ru-RU" sz="2800"/>
              <a:t>4.Мощность лампочки в лампе должна быть не менее 60 ватт.</a:t>
            </a:r>
          </a:p>
          <a:p>
            <a:pPr>
              <a:lnSpc>
                <a:spcPct val="80000"/>
              </a:lnSpc>
            </a:pPr>
            <a:r>
              <a:rPr lang="ru-RU" sz="2800"/>
              <a:t>5.Расстояние от глаз до книги должно быть 40 см.</a:t>
            </a:r>
          </a:p>
          <a:p>
            <a:pPr>
              <a:lnSpc>
                <a:spcPct val="80000"/>
              </a:lnSpc>
            </a:pPr>
            <a:endParaRPr lang="ru-RU" sz="2800"/>
          </a:p>
        </p:txBody>
      </p:sp>
    </p:spTree>
  </p:cSld>
  <p:clrMapOvr>
    <a:masterClrMapping/>
  </p:clrMapOvr>
  <p:transition>
    <p:wedg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Нельзя!</a:t>
            </a:r>
          </a:p>
        </p:txBody>
      </p:sp>
      <p:pic>
        <p:nvPicPr>
          <p:cNvPr id="37892" name="Picture 4" descr="c7cc5457ecfb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92275" y="1844675"/>
            <a:ext cx="5975350" cy="4149725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Нельзя!</a:t>
            </a:r>
          </a:p>
        </p:txBody>
      </p:sp>
      <p:pic>
        <p:nvPicPr>
          <p:cNvPr id="36868" name="Picture 4" descr="13536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700338" y="1628775"/>
            <a:ext cx="3816350" cy="4895850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Нельзя!</a:t>
            </a:r>
          </a:p>
        </p:txBody>
      </p:sp>
      <p:pic>
        <p:nvPicPr>
          <p:cNvPr id="38916" name="Picture 4" descr="263592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70050" y="1905000"/>
            <a:ext cx="6343650" cy="4191000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Для снятия утомления – смотрим в даль…</a:t>
            </a:r>
          </a:p>
        </p:txBody>
      </p:sp>
      <p:pic>
        <p:nvPicPr>
          <p:cNvPr id="39944" name="Picture 8" descr="68007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31913" y="1905000"/>
            <a:ext cx="6653212" cy="4435475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Гимнастика для глаз</a:t>
            </a:r>
          </a:p>
        </p:txBody>
      </p:sp>
      <p:sp>
        <p:nvSpPr>
          <p:cNvPr id="4096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838200" y="1484313"/>
            <a:ext cx="8007350" cy="46116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/>
              <a:t>1. Не поворачивая головы переведи взгляд в левый нижний угол, в правый верхний, в правый нижний, в левый нижний угол. Повтори 5 – 8 раз.</a:t>
            </a:r>
          </a:p>
          <a:p>
            <a:pPr>
              <a:lnSpc>
                <a:spcPct val="90000"/>
              </a:lnSpc>
            </a:pPr>
            <a:r>
              <a:rPr lang="ru-RU" sz="2800"/>
              <a:t>2. Открытыми глазами медленно, в такт дыханию, плавно рисуем восьмёрку в пространстве по горизонтали, вертикали.</a:t>
            </a:r>
          </a:p>
          <a:p>
            <a:pPr>
              <a:lnSpc>
                <a:spcPct val="90000"/>
              </a:lnSpc>
            </a:pPr>
            <a:r>
              <a:rPr lang="ru-RU" sz="2800"/>
              <a:t>3. С открытыми глазами, не поворачивая головы, напиши в пространстве своё имя, фамилию, сначала маленькими буквами, а потом большими.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Питание для глаз</a:t>
            </a:r>
          </a:p>
        </p:txBody>
      </p:sp>
      <p:pic>
        <p:nvPicPr>
          <p:cNvPr id="41988" name="Picture 4" descr="180607_1211111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76375" y="1576388"/>
            <a:ext cx="6262688" cy="4676775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Береги зрение</a:t>
            </a:r>
          </a:p>
        </p:txBody>
      </p:sp>
      <p:sp>
        <p:nvSpPr>
          <p:cNvPr id="10243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800"/>
              <a:t>Читай, пиши только при хорошем освеще-нии, но помни, что яркий свет не должен по-падать в глаза. </a:t>
            </a:r>
          </a:p>
          <a:p>
            <a:pPr>
              <a:lnSpc>
                <a:spcPct val="90000"/>
              </a:lnSpc>
            </a:pPr>
            <a:r>
              <a:rPr lang="ru-RU" sz="2800"/>
              <a:t>Следи за тем, чтобы книга и тетрадь были  на расстоянии 30 – 35 см от глаз. </a:t>
            </a:r>
          </a:p>
          <a:p>
            <a:pPr>
              <a:lnSpc>
                <a:spcPct val="90000"/>
              </a:lnSpc>
            </a:pPr>
            <a:r>
              <a:rPr lang="ru-RU" sz="2800"/>
              <a:t>Книгу при чтении ставь на наклонную под-ставку. </a:t>
            </a:r>
          </a:p>
          <a:p>
            <a:pPr>
              <a:lnSpc>
                <a:spcPct val="90000"/>
              </a:lnSpc>
            </a:pPr>
            <a:r>
              <a:rPr lang="ru-RU" sz="2800"/>
              <a:t>При письме свет должен падать слева. </a:t>
            </a:r>
          </a:p>
          <a:p>
            <a:pPr>
              <a:lnSpc>
                <a:spcPct val="90000"/>
              </a:lnSpc>
            </a:pPr>
            <a:r>
              <a:rPr lang="ru-RU" sz="2800"/>
              <a:t>Не читай лежа, в транспорте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5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       Береги зрение.</a:t>
            </a:r>
          </a:p>
        </p:txBody>
      </p:sp>
      <p:sp>
        <p:nvSpPr>
          <p:cNvPr id="11270" name="Rectangle 6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/>
              <a:t>Если долго читаешь, пишешь, рисуешь, через каждые 20 минут давай глазам отдохнуть: никогда не три глаза руками. Так можно занести в них соринку и опасных микробов. Пользуйся чистым носовым платком,</a:t>
            </a:r>
            <a:r>
              <a:rPr lang="en-US" sz="2800"/>
              <a:t> </a:t>
            </a:r>
            <a:r>
              <a:rPr lang="ru-RU" sz="2800"/>
              <a:t>смотри в окно, вдаль, пока не сосчитаешь до 20. Очень вредно для глаз подолгу смотреть телевизор. </a:t>
            </a:r>
          </a:p>
          <a:p>
            <a:r>
              <a:rPr lang="ru-RU" sz="2800"/>
              <a:t>Не стесняйся носить очки.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Как человек воспринимает окружающий мир?</a:t>
            </a:r>
          </a:p>
        </p:txBody>
      </p:sp>
      <p:sp>
        <p:nvSpPr>
          <p:cNvPr id="7173" name="Rectangle 5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468313" y="1844675"/>
            <a:ext cx="4597400" cy="4251325"/>
          </a:xfrm>
        </p:spPr>
        <p:txBody>
          <a:bodyPr/>
          <a:lstStyle/>
          <a:p>
            <a:r>
              <a:rPr lang="ru-RU" sz="2400" b="1" u="sng"/>
              <a:t>Глаза -орган зрения. </a:t>
            </a:r>
            <a:r>
              <a:rPr lang="ru-RU" sz="2400"/>
              <a:t>Больше все-го сведений об окружаю-щем мире человек получает с помощью зрения. </a:t>
            </a:r>
          </a:p>
          <a:p>
            <a:r>
              <a:rPr lang="ru-RU" sz="2400"/>
              <a:t>Зрение помогает различать цвет предметов, их размер, форму, узнавать, далеко     они или близко, движутся   или неподвижны. </a:t>
            </a:r>
          </a:p>
        </p:txBody>
      </p:sp>
      <p:pic>
        <p:nvPicPr>
          <p:cNvPr id="7175" name="Picture 7" descr="01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76825" y="2276475"/>
            <a:ext cx="3887788" cy="2806700"/>
          </a:xfrm>
          <a:noFill/>
          <a:ln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61" name="Rectangle 33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Возрастные изменения зрения</a:t>
            </a:r>
          </a:p>
        </p:txBody>
      </p:sp>
      <p:graphicFrame>
        <p:nvGraphicFramePr>
          <p:cNvPr id="22776" name="Group 248"/>
          <p:cNvGraphicFramePr>
            <a:graphicFrameLocks noGrp="1"/>
          </p:cNvGraphicFramePr>
          <p:nvPr>
            <p:ph type="tbl" idx="1"/>
          </p:nvPr>
        </p:nvGraphicFramePr>
        <p:xfrm>
          <a:off x="838200" y="1905000"/>
          <a:ext cx="8007350" cy="5029200"/>
        </p:xfrm>
        <a:graphic>
          <a:graphicData uri="http://schemas.openxmlformats.org/drawingml/2006/table">
            <a:tbl>
              <a:tblPr/>
              <a:tblGrid>
                <a:gridCol w="2608263"/>
                <a:gridCol w="2700337"/>
                <a:gridCol w="269875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Класс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Снижение зрение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Близорукость 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2-23%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2-39%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2-21%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- 25%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2-20%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1-20%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1-29%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1-23%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10а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1-27%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10б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4-37,5%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1" name="Picture 5" descr="14753905_stroenie_glaza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00113" y="765175"/>
            <a:ext cx="7632700" cy="5453063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Так видит мир близорукий человек</a:t>
            </a:r>
          </a:p>
        </p:txBody>
      </p:sp>
      <p:pic>
        <p:nvPicPr>
          <p:cNvPr id="27654" name="Picture 6" descr="51732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47813" y="1557338"/>
            <a:ext cx="6337300" cy="5054600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Для улучшения зрения – очки!</a:t>
            </a:r>
          </a:p>
        </p:txBody>
      </p:sp>
      <p:sp>
        <p:nvSpPr>
          <p:cNvPr id="43013" name="Rectangle 5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3012" name="Picture 4" descr="1130319671735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6238" y="1916113"/>
            <a:ext cx="3887787" cy="4681537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Picture 3" descr="40266db3872d28da6f881f9cc75589c1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76375" y="476250"/>
            <a:ext cx="6337300" cy="5489575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1" name="Picture 3" descr="20050803005600_2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03350" y="504825"/>
            <a:ext cx="6481763" cy="5319713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Правила работы с компьютером:</a:t>
            </a:r>
          </a:p>
        </p:txBody>
      </p:sp>
      <p:sp>
        <p:nvSpPr>
          <p:cNvPr id="45059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400"/>
              <a:t>1.Рабочее место должно быть автономным, т.е. не подключать к розетке компьютера другие приборы.</a:t>
            </a:r>
          </a:p>
          <a:p>
            <a:pPr>
              <a:lnSpc>
                <a:spcPct val="90000"/>
              </a:lnSpc>
            </a:pPr>
            <a:r>
              <a:rPr lang="ru-RU" sz="2400"/>
              <a:t>2.Компьютер должен находиться в углу, т.к. именно сзади излучение выше, чем от экрана.</a:t>
            </a:r>
          </a:p>
          <a:p>
            <a:pPr>
              <a:lnSpc>
                <a:spcPct val="90000"/>
              </a:lnSpc>
            </a:pPr>
            <a:r>
              <a:rPr lang="ru-RU" sz="2400"/>
              <a:t>3.На монитор не должны падать прямые солнечные лучи. Работа с компьютером не должна превышать 2 часа в день, через каждые 30 минут перерыв на отдых.</a:t>
            </a:r>
          </a:p>
          <a:p>
            <a:pPr>
              <a:lnSpc>
                <a:spcPct val="90000"/>
              </a:lnSpc>
            </a:pPr>
            <a:r>
              <a:rPr lang="ru-RU" sz="2400"/>
              <a:t>4.Расстояние от экрана до глаз – не менее 50 см.</a:t>
            </a:r>
          </a:p>
          <a:p>
            <a:pPr>
              <a:lnSpc>
                <a:spcPct val="90000"/>
              </a:lnSpc>
            </a:pPr>
            <a:r>
              <a:rPr lang="ru-RU" sz="2400"/>
              <a:t>5.В помещении с компьютерной техникой ежедневно должна проводиться влажная уборка.</a:t>
            </a:r>
          </a:p>
        </p:txBody>
      </p:sp>
    </p:spTree>
  </p:cSld>
  <p:clrMapOvr>
    <a:masterClrMapping/>
  </p:clrMapOvr>
  <p:transition>
    <p:wedge/>
  </p:transition>
</p:sld>
</file>

<file path=ppt/theme/theme1.xml><?xml version="1.0" encoding="utf-8"?>
<a:theme xmlns:a="http://schemas.openxmlformats.org/drawingml/2006/main" name="Трава">
  <a:themeElements>
    <a:clrScheme name="Трава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Glass Layers</Template>
  <TotalTime>210</TotalTime>
  <Words>499</Words>
  <Application>Microsoft Office PowerPoint</Application>
  <PresentationFormat>Экран (4:3)</PresentationFormat>
  <Paragraphs>73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Arial Black</vt:lpstr>
      <vt:lpstr>Times New Roman</vt:lpstr>
      <vt:lpstr>Wingdings</vt:lpstr>
      <vt:lpstr>Трава</vt:lpstr>
      <vt:lpstr>Гигиена зрения</vt:lpstr>
      <vt:lpstr>Как человек воспринимает окружающий мир?</vt:lpstr>
      <vt:lpstr>Возрастные изменения зрения</vt:lpstr>
      <vt:lpstr>Слайд 4</vt:lpstr>
      <vt:lpstr>Так видит мир близорукий человек</vt:lpstr>
      <vt:lpstr>Для улучшения зрения – очки!</vt:lpstr>
      <vt:lpstr>Слайд 7</vt:lpstr>
      <vt:lpstr>Слайд 8</vt:lpstr>
      <vt:lpstr>Правила работы с компьютером:</vt:lpstr>
      <vt:lpstr>Слайд 10</vt:lpstr>
      <vt:lpstr>Правила гигиены при выполнениии домашних заданий:</vt:lpstr>
      <vt:lpstr>Нельзя!</vt:lpstr>
      <vt:lpstr>Нельзя!</vt:lpstr>
      <vt:lpstr>Нельзя!</vt:lpstr>
      <vt:lpstr>Для снятия утомления – смотрим в даль…</vt:lpstr>
      <vt:lpstr>Гимнастика для глаз</vt:lpstr>
      <vt:lpstr>Питание для глаз</vt:lpstr>
      <vt:lpstr>Береги зрение</vt:lpstr>
      <vt:lpstr>       Береги зрение.</vt:lpstr>
    </vt:vector>
  </TitlesOfParts>
  <Company>МОУ СОШ №2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Гигиена зрения</dc:title>
  <dc:creator>Ученик</dc:creator>
  <cp:lastModifiedBy>Admin</cp:lastModifiedBy>
  <cp:revision>18</cp:revision>
  <dcterms:created xsi:type="dcterms:W3CDTF">2008-09-12T18:49:49Z</dcterms:created>
  <dcterms:modified xsi:type="dcterms:W3CDTF">2012-01-03T15:48:57Z</dcterms:modified>
</cp:coreProperties>
</file>