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Карточка № 1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Тема: «Пожарная безопасность»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Цель: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познакомить c основами пожарной безопасности и самосохранения человека, научить пользоваться правилами пожарной безопасности.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Предварительная работа: Чтение сказки «Кошкин дом».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Оборудование: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игрушечная пожарная машина, макет инструментов для тушения пожаров, костюмы животных, макет дома, ведро, лейка, фонарик, лопатка, кусок красной материи, колокольчик.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-Ребята посмотрите, какая новая игрушка появилась у нас в зале? (Машина).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-Кто догадался, как она называется? (Пожарная).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-По каким признакам вы догадались, что это пожарная машина? (Она красная, с лестницей, с номером 01).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-Правильно, пожарная машина всегда красная, чтобы её было видно издалека. Красный цвет – цвет тревоги, цвет огня.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-Как едет пожарная машина, быстро или медленно? (Быстро).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-Почему быстро? (Нужно быстрее потушить огонь, спасти людей).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-Когда машина едет по дороги, её не только видно, но и слышно сирену.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-Как  звучит сирена? (У-у-у, у-у-у).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-Ребята, как вы думаете, что лежит в кузове  пожарной машины? (Инструменты для  тушения пожара: топор,  лопата,  шланг, огнетушитель и  т. д 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-Ребята,  как вы думаете, почему возникают пожары? ( Разные  ответы  детей).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-Да, много пожаров от неосторожности обращения с огнём. Огонь очень опасен. Он сначала  горит медленно, потом языки пламени становятся выше, сильнее, разгораются, бушуют.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-Чтобы не было беды, надо хорошо знать правила. Сейчас мы вместе повторим правила для детей.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Спички нельзя…(Брать).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Газ нельзя зажигать…(Зажигать).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Утюг нельзя…(Включать).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В розетку пальцы нельзя …(Вставлять).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Ребята, постарайтесь запомнить эти правила и всегда их соблюдайте, чтобы пожарная машина никогда не приезжала к вашему дому.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-Пожарная машина от слова « пожар». А люди,  которые тушат пожар,  называются пожарники.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-Какие  должны быть пожарники? (Смелые, сильные, ловкие,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мужественные)</a:t>
            </a: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Игра – инсценировка «Загорелся Кошкин  дом».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Ход игры: Дети идут по кругу и поют песенку: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Тили - бом! Тили - бом!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Загорелся Кошкин дом!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Бежит курочка с ведром,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А лошадка с помелом,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А собачка с фонарём,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Серый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заюшка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с листом.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Воспитатель громко звонит в колокольчик,( дети переодетые в персонажей бегут  туда, где лежат, ведёрко, лейка и т. д.,) берут игрушки и « гасят огонь» ( огонь изображается с помощью красной материи, наброшенной на домик).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Все вместе произносят: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Раз! Раз! Раз! Раз!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И огонь погас!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Игра продолжается с желающими детьми.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Карточка № 2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Тема: «Огонь добрый и злой»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Дать детям представление о том, какой бывает огонь, о том, какое значение он имеет в жизни людей.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 Карандаши, бумага.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Ход: </a:t>
            </a:r>
          </a:p>
          <a:p>
            <a:pPr marL="0" indent="0">
              <a:buNone/>
            </a:pPr>
            <a:r>
              <a:rPr lang="ru-RU" sz="1500" i="1" dirty="0">
                <a:latin typeface="Arial" pitchFamily="34" charset="0"/>
                <a:cs typeface="Arial" pitchFamily="34" charset="0"/>
              </a:rPr>
              <a:t>Беседа о возникновении пожара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Ребята сегодня я хочу с вами поговорить про огонь. Скажите мне огонь наш друг, или враг?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Дети: Огонь может быть и другом и врагом!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Да ребята огонь- это и наш друг и наш враг. Скажите мне, как огонь помогает человеку?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Дети: На огне можно приготовить пищу, согреться.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Правильно дети, огонь очень помогает человеку, но если с ним неправильно обращаться он может и навредить. И превратиться из хорошего друга в злого врага который уничтожает всё на своём пути! Ребята, скажите мне, как неправильно обращаться с огнём? 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Дети: Нельзя играть со спичками, нужно тушить после себя костёр.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Правильно, а ещё детям нельзя включать электроприборы (утюг, фен и т.д.). </a:t>
            </a:r>
          </a:p>
          <a:p>
            <a:pPr marL="0" indent="0">
              <a:buNone/>
            </a:pPr>
            <a:r>
              <a:rPr lang="ru-RU" sz="1500" i="1" dirty="0">
                <a:latin typeface="Arial" pitchFamily="34" charset="0"/>
                <a:cs typeface="Arial" pitchFamily="34" charset="0"/>
              </a:rPr>
              <a:t>Правила поведения при пожаре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Ребята если вы остались одни дома и вдруг случился пожар нужно выбежать из дома и позвать на помощь соседей. Ни в коем случае нельзя прятаться от огня. Обратно домой заходить нельзя потому что огонь очень быстро распространяется, а ещё при пожаре возникает очень ядовитый дым от которого человек может задохнуться.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Ребята скажите что нужно делать если возник пожар?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Дети: Нужно звать на помощь, выбежать из дома.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А чего нельзя делать если возник пожар?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Дети: Нельзя прятаться от огня, пытаться самому затушить огонь. 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Воспитатель: Молодцы ребята вы правильно рассказали мне как нужно и как нельзя себя вести при возникновении пожара.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258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19 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Тема «Мы любим праздники в детском саду»</a:t>
            </a:r>
          </a:p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познакомить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детей с правилами поведения во время проведения праздников на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улице; формировать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навыки безопасного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поведения; воспитывать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взаимоуважение, добрые чувства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 картинки или фотографии с изображением праздников в детском саду, с участием детей.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1.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Дидактическое упражнение «Назови праздник» (с мячом).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Рассматривание картин. Беседа по ним. Вопросы к детям: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Что дети делают? Где они находятся?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За что мы любим праздники?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Какие праздники мы проводим в музыкальном зале? Спортивном зале?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А какие праздники мы проводим на улице?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Как дети себя ведут на празднике?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А как еще можно и нужно себя вести?</a:t>
            </a:r>
          </a:p>
          <a:p>
            <a:pPr marL="0" indent="0">
              <a:buNone/>
            </a:pPr>
            <a:r>
              <a:rPr lang="ru-RU" sz="15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Нельзя шуметь и разговаривать друг с другом, иначе не услышим речь героев (артистов;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Нельзя толкаться, наступать на ноги друг другу;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Не загораживать обзор другим детям;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Не выскакивать вперед без приглашения;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Не хватать и не дергать героев за одежду;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Не наталкиваться друг на друга при беге;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Строго выполнять все правила на спортивных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соревнованиях.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20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 «Как себя вести в группе»</a:t>
            </a:r>
          </a:p>
          <a:p>
            <a:pPr marL="0" indent="0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Задачи: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воспитывать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у детей правила поведения и общения в помещении детского сада (в группе, спальне,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приемной); развивать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умение подчиняться правилам безопасности, желание беречь свое здоровье и здоровье окружающих.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сюжетная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картина.</a:t>
            </a:r>
          </a:p>
          <a:p>
            <a:pPr marL="0" indent="0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Ход: 1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Обсудить ситуации: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пока ребенок «бежит» в группе (а не идет) - ударяется об угол стола;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ребенок спотыкается об брошенную игрушку;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ребенок захотел достать со шкафа предмет, залез на стул и упал;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ребенок чуть не залез на окно, увидев там собачку (игрушку);</a:t>
            </a:r>
          </a:p>
          <a:p>
            <a:pPr marL="0" indent="0">
              <a:buNone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- ребенок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сидит и раскачивается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Рассматривание сюжетной картины, где все дети заняты своим делом, никто не шумит, не бегает, не толкается, в группе порядок и т.д.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Беседа по ней. Также рассказать (обсудить) детям о правилах поведения в спальне и приемной комнате.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Привести детей к мысли, что НАДО подчиняться правилам безопасности, т.к. это нужно для сохранения жизни и здоровья - своего и других людей!</a:t>
            </a: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Разбросанные игрушки могут послужить причиной падения, ушиба. Порядок в группе не только для чистоты, но и для безопасности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Нельзя залезать на подоконник, стол и шкафы. Если не можешь достать, попроси воспитателя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Очень опасно бегать по группе, спальне и приемной: острые углы мебели могут стать причиной травмы, столкнувшись с другим ребенком можно получить сильный ушиб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бери мелкие игрушки в рот - ты можешь нечаянно проглотить их и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подавиться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Раскачиваться на стуле нельзя - потеряв равновесие, можно упасть и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удариться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Во время игр с водой следи, чтобы вода не попала на пол. Мокрый пол очень скользкий, поэтому опасен для тебя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Во время приема пищи не разговаривай, тщательно пережевывай пищу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Обувь всегда должна быть застегнутой и удобной, без длинных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шнурков.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65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Карточка № 3 </a:t>
            </a:r>
          </a:p>
          <a:p>
            <a:pPr marL="0" indent="0">
              <a:buNone/>
            </a:pPr>
            <a:r>
              <a:rPr lang="ru-RU" sz="1900" b="1" dirty="0">
                <a:latin typeface="Arial" pitchFamily="34" charset="0"/>
                <a:cs typeface="Arial" pitchFamily="34" charset="0"/>
              </a:rPr>
              <a:t>Тема: «Профессия пожарный»</a:t>
            </a:r>
          </a:p>
          <a:p>
            <a:pPr marL="0" indent="0">
              <a:buNone/>
            </a:pPr>
            <a:r>
              <a:rPr lang="ru-RU" sz="1900" b="1" dirty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Дать представление детям о работе пожарных.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Итак, в чём же заключается работа пожарных?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Ответы ребёнка (Помогают людям тушить пожар.)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Всё правильно. А ты знаешь, что пожар легче предупредить, чем потушить? Пожарные занимаются не только тушением пожаров, но ещё и их предупреждением. Без разрешения пожарных, без их тщательного осмотра не строится ни один дом. Пожарные участвуют в осмотре магазинов, школ, детских садов, заводов, кафе и ресторанов перед их открытием.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А ты видел, в какой одежде ходят пожарные?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Ответ ребёнка. (В защитных костюмах.)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Правильно, у пожарных есть специальная одежда, которая защищает их во время пожара. Она сделана из специальной ткани, которая почти не горит. На голове у них стальная каска, на ногах — прочные и удобные сапоги. Ведь пожарный бесстрашно идет в огонь!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Сложнее всего пожарным приходится весной и летом, когда начинают гореть трава и леса. Как ты думаешь почему?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Ответ ребёнка. (Люди разжигают везде костры.)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Как ты думаешь, а из-за чего может случиться пожар? Можно ли избежать пожара?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Ответ ребёнка.(Бросают спички.)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Конечно, чаще всего пожар случается из-за невнимательности людей, из-за неосторожного обращения с огнём. Причиной лесного пожара может быть плохо затушенный костёр, брошенная горящая сигарета, молния во время грозы и даже осколок стекла, собирающий солнечные лучи.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Примерные вопросы, которые ещё можно задать ребёнку для закрепления знаний о профессии пожарного: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1. Какими качествами должен обладать пожарный? Почему? (Сильный, храбрый.)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2. Почему работа пожарного бывает опасной? (Работают с огнем, высоко по лестнице поднимаются,)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3. Как пожарные тушат огонь? (Из шланга пеной или водой)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4. По какому телефону нужно звонить при пожаре?(112)</a:t>
            </a:r>
          </a:p>
          <a:p>
            <a:pPr marL="0" indent="0">
              <a:buNone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5. Кто принимает звонки по телефону 112. </a:t>
            </a:r>
          </a:p>
          <a:p>
            <a:pPr marL="0" indent="0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Карточка № 4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Тема: «Как вести себя в жару на участке?»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учить детей без напоминания взрослых надевать головной убор (панамку, косынку и др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.); 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закреплять умение правильно наливать воду из чайника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чашку; закреплять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правила нахождения на солнце, чтобы не перегреваться.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сюжетная картина с изображением 2 девочек - одна сидит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под «грибом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», а вторая загорает под палящим солнцем, и получила солнечный ожог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Ход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.Рассматривание картины.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Вопросы к детям: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Что изображено на картинке?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Кто из девочек поступил правильно? Почему?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А что случилось со второй девочкой? Как это произошло?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Что нужно делать теперь?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А как мы ведем себя на улице в жару?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Что нужно делать, чтобы не случился солнечный удар? Солнечный ожог?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Составление рассказов из жизненного опыта детей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3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.Игра «Закончи предложение»</a:t>
            </a:r>
          </a:p>
          <a:p>
            <a:pPr marL="0" indent="0"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1)Чтобы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не обидеть папу, я одену с лентой…(шляпу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). 2)Неразлучные друзья веревка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прищепка. Неразлучные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жару я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 моя …(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кепка). 3)Сильно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солнышко печет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?- Спрашиваю маму. Одеваю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я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жару Белую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…(панамку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ru-RU" sz="1600" b="1" dirty="0">
                <a:latin typeface="Arial" pitchFamily="34" charset="0"/>
                <a:cs typeface="Arial" pitchFamily="34" charset="0"/>
              </a:rPr>
              <a:t>4.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На прогулку летом обязательно надевай легкий головной убор (шляпку,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косынку, кепку, панамку)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В жару пей больше жидкости - воды, морсов или соков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Нельзя находиться долго на солнце - играть лучше в тени.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В жару носи легкую одежду, которая защитит твои плечи, спину и грудь от солнечных ожогов.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Не бегай босиком в жару по асфальту.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Не увлекайся в жару подвижными играми: не доводи до того, чтобы тело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было мокрым от пота.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Если вдруг почувствуешь слабость, головокружение или тошноту -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немедленно уходи в тень и скажи воспитателю о своем самочувствии.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- Смотри за товарищами - не покраснели ли лицо и тело, если замечаешь</a:t>
            </a:r>
          </a:p>
          <a:p>
            <a:pPr marL="0" indent="0">
              <a:buNone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такое, пригласи их в тенек и скажи об этом воспитателю.</a:t>
            </a:r>
          </a:p>
          <a:p>
            <a:pPr marL="0" indent="0">
              <a:buNone/>
            </a:pP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0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Карточка № 5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Тема: «Гололед»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⁻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закреплять правила безопасности в зимнее время - в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гололед; учить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определять по картинкам опасную ситуацию, описывать ее, 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правила, которые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надо соблюдать, чтобы не получить травму и не погибнуть.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картинки, знаки с изображением гололедицы.</a:t>
            </a:r>
          </a:p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Ход: 1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Воспитатель читает детям стихотворение «Гололед»: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Подморозило с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утра, Нет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вчерашнего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тепла, На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дорогах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гололед, 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машины все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несет. Тротуары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как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каток, Сделать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бы еще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шажок, Но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подошва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подвела- Очень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скользкая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она. Сколько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бед от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гололеда! Есть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для дворников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работа- Соль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насыпать 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песок, Чтоб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пройти прохожий мог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2.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Рассказ воспитателя о гололеде. Объяснение слова «гололед».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3.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Вопросы к детям: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Какая зимняя погода способствует образованию гололеда?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Почему в гололед происходит много аварий на дорогах?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Почему в гололед люди часто получают травмы?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Как обезопасить себя в гололед?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Какие дорожные службы и как помогают людям в гололед?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4.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Рассматривание картинок, знаков с изображением гололедицы - предложить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детям определить, о чем предупреждает знак, и что не надо делать, как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предупредить получение травмы зимой в гололед?</a:t>
            </a:r>
          </a:p>
          <a:p>
            <a:pPr marL="0" indent="0">
              <a:buNone/>
            </a:pPr>
            <a:r>
              <a:rPr lang="ru-RU" sz="2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не толкаться, не бегать, не играть на скользкой дороге,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не подставлять подножки товарищам, не бороться, идти осторожно, не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кататься;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если кто-то упал, помочь подняться, звать на помощь взрослого!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5.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 улице - помочь дворнику посыпать скользкие дорожки песком.</a:t>
            </a:r>
          </a:p>
          <a:p>
            <a:pPr marL="0" indent="0">
              <a:buNone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Карточка № 6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Тема: «Осторожно сосульки /снег с крыши/»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Задачи: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дать знания о том, что сосульки могут быть опасны для человека (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если упадут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 крыши - травма, если облизывать или есть - ангина); учить уберечься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от сосулек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 конце зимы - начале весны, подчиняться правилам безопасности,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уметь предвидеть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опасность.</a:t>
            </a:r>
          </a:p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логическая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картина «Как Вася заболел?»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Загадка: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Я прозрачна, как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хрусталь,</a:t>
            </a:r>
          </a:p>
          <a:p>
            <a:pPr marL="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крыши я зимой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свисаю. </a:t>
            </a:r>
          </a:p>
          <a:p>
            <a:pPr marL="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Только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очень, очень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жаль, </a:t>
            </a:r>
          </a:p>
          <a:p>
            <a:pPr marL="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 тепле я быстро таю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Сосулька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Рассматривание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картины 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беседа по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ней.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Попросить рассмотреть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картину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 рассказать, что на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ней изображено. Чем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опасны сосулька или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обледенелые комья снега, которые сбрасывают с крыши? А как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поступить правильно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как можно оградить себя от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опасности? Попросить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детей вспомнить случаи из жизни, когда кто-либо пострадал в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подобных ситуациях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Попросить детей подумать, какие меры предосторожности можно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принять, чтобы предупредить окружающих об опасных зонах. Вместе прийти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к выводу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что такие зоны необходимо оградить. Придумать различные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виды ограждений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: веревка с красными флажками, деревянные или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металлические заграждения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щиты или заборы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нельзя играть там, где с крыши свисают сосульки или может упасть снег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нельзя подходить и трогать свисающие сосульки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нельзя есть сосульки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нельзя кидать друг в друга сосульками или твердым снегом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надо заранее предвидеть опасность и избегать ее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- помимо собственной безопасности, надо заботиться о безопасности других</a:t>
            </a:r>
          </a:p>
          <a:p>
            <a:pPr marL="0" indent="0"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(например, взять за руку и отвести подальше от опасного места малышей)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7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171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7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Тема: «Зимой на горке»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учить детей подчиняться правилам поведения при катании с горки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развивать выдержку и терпение - умение дожидаться своей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очереди; выработать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желание избегать травм опасных ситуаций.</a:t>
            </a: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Ход: 1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Беседа о зимних забавах и играх, об их пользе для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здоровья.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Обсуждение ситуаций правильного и неправильного поведения детей на горке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по иллюстрации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или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картине.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Игра (словесная) «Хорошо - плохо». Дети оценивают ситуации,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предложенные воспитателем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и обосновывают свою оценку в процессе общего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обсуждения.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Рассматривание санки-ледянки и обычных санок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4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Кататься на горке только на санках-ледянках, а не на обычных санках;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Подниматься на горку только по ступенькам;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подниматься по скользкому скату горки и с боков;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кататься стоя, а только сидя;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толкать, не цепляться за товарищей;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Соблюдать очередность;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спрыгивать с горки;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стой на верхней площадке;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поднимайся на горку и не катайся с игрушками и с предметами в руках;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Прокатился, быстрее вставай и уходи - следом за тобой скатится другой и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может сбить тебя;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спускайся с горки, пока не встал и не ушел с дороги предыдущий ребенок;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балуйся, не борись, не подставляй ножку ни на горке, ни около горки;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сбегай по скату;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кидайся снегом в сторону горки.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8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Тема: «Зимние дороги»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расширить знания детей о правилах поведения на улице, дороге в зимнее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время; дать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детям знания о том, что зимой дороги скользкие и водители не могут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быстро остановить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транспортное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средство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;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воспитывать умение сдерживать себя, быть внимательными, не играть на дороге.</a:t>
            </a:r>
          </a:p>
          <a:p>
            <a:pPr marL="0" indent="0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Ход: 1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Рассматривание сюжетных картин с изображением зимних дорог,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улиц.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Беседа о правилах поведения на дороге и улице в зимних условиях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: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в гололедицу: На дорогах скользко. Вполне можно упасть. Водителю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трудно остановить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машину (автобус). В такую погоду надо быть очень осторожным. Нельзя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перебегать перед близко идущим транспортом, так как даже если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водитель затормозит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машина будет на скользкой дороге передвигаться какое-то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время дальше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Надо терпеливо ждать, когда проедут машины. А если на переходе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есть светофор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надо дождаться зеленого сигнала светофора, посмотреть, все ли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машины успели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притормозить, и только после этого спокойно переходить дорогу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в снегопад: стекло машины залеплено снегом и водителю плохо видно пешеходов и светофор, пешеходу также трудно правильно оценить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ситуацию.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Объяснение слов: «снегопад», «гололед», «гололедица». Объяснить, чем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они отличаются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чем опасны эти явления для водителя 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пешехода?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Вопросы: В какие игры вы любите играть зимой? (Ответы детей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5.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Чтение стихотворения: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Скрылись под снегом газоны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 травой. Скользко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машинам на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мостовой, Льдом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затянуло русло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реки, Плюшевый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мишка встал на коньки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. -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Только катается не на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катке… Вышел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на улицу с клюшкой в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руке. Долго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ли, дети, здесь до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беды? Есть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для хоккея катки 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пруды. Только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ботинки с коньками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надень, Лед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будет петь под коньками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весь день. -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А мостовая - опасный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каток. Нужно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во двор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возвращаться, дружок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Попросить детей объяснить, почему нельзя кататься на мостовой? (Ответы детей)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надо быть очень осторожным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нельзя перебегать перед близко идущим транспортом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нельзя перебегать перед близко идущим транспортом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надо дождаться зеленого сигнала светофора, посмотреть, все ли машины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успели притормозить, и только после этого спокойно переходить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дорогу.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600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Карточка № 9 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Тема: «Морозы жестокие в этом году»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учить правильно вести себя в морозную погоду.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1.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Дидактическое упражнение (словесное) «Какая зима»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Рассматривание зимней одежды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3.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Беседа о том, как можно уберечься от сильных холодов.</a:t>
            </a:r>
          </a:p>
          <a:p>
            <a:pPr marL="0" indent="0">
              <a:buNone/>
            </a:pPr>
            <a:r>
              <a:rPr lang="ru-RU" sz="14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В сильные морозы надо одеваться очень тепло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Нельзя без взрослых выходить на улицу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Нельзя оставаться на улице долго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Нельзя открывать дома и в садике окна.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Лицо смазывать специальным детским кремом от холода</a:t>
            </a:r>
          </a:p>
          <a:p>
            <a:pPr marL="0" indent="0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10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Тема: «Как был наказан любопытный язычок»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дать детям знания о том, что железные предметы зимой очень опасны, что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нельзя к ним прикасаться языком, губами и голыми ручками;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учить заботиться о своей безопасности, предупредить несчастный случай.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сюжетная картина.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Рассматривание и обсуждение сюжетной картины.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Объяснение, почему так случается зимой с железными предметами.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Придумывание рассказов.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Показать (если это все-таки случилось), как помочь пострадавшему (с помощью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чистого пальца или носового платка, осторожно отогревать предмет рядом с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языком или губами, ни в коем случае не отрывать насильно)</a:t>
            </a: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Никогда зимой не прикасайся языком, губами и голыми руками к железным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предметам! Это очень опасно для здоровья.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отрывай с силой, если несчастье все-таки с тобой случилось.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Звать на помощь взрослого, если с кем-то из твоих товарищей произошло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такое.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Проведение опыта: Показать на улице, как мокрая тряпочка приклеивается к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металлическому предмету и не отрывается.</a:t>
            </a:r>
          </a:p>
          <a:p>
            <a:pPr marL="0" indent="0">
              <a:buNone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87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Карточка № 11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Тема: «Как песок может стать опасным»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Показать ребенку игры с песком и предупредить его, что играть с ним небезопасно: нужно быть внимательным и следить, чтобы песок не попал в глаза, рот, нос, одежду, голову.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2 куклы-неумейки, доктор Айболит, игрушки и пособия для игры с песком.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Игровая ситуация: Приходят 2 куклы-неумейки. Играют с песком и все время балуются: кидаются друг в друга песком и попадают в глаза (Приходится обращаться к доктору Айболиту и лечить их); копают ямку слишком резво и попадают на голову и пачкают волосы - приходится мыть; захотели посмотреть, как течет сухой песок, поднимали руки слишком высоко и попали песком в рот, в нос (а в песке могут жить микробы - можно заболеть или задохнуться), запачкали одежду друг друга - вся одежда в песке, грязная.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И другие ситуации.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Дети обсуждают каждый раз ситуацию и делают выводы (учат Неумеек) – как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надо правильно вести себя, чтобы не приключилась беда.</a:t>
            </a:r>
          </a:p>
          <a:p>
            <a:pPr marL="0" indent="0">
              <a:buNone/>
            </a:pPr>
            <a:r>
              <a:rPr lang="ru-RU" sz="14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кидаться песком, не разбрасывать его, играть осторожно,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поднимать руки с песком высоко, надо копать и строить из песка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спокойно, аккуратно,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толкаться в песочнице и возле песочницы,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не разбрасывать игрушки и пособия для игр с песком, пользоваться ими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бережно;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ни в коем случае не три грязными (после игр с песком) руками глаза, лицо,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вымой сначала руки.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если все-таки попал песок в глаза, уши, нос или рот, надо обязательно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сказать об этом взрослым (воспитателю).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Карточка № 12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Тема: «Кошка и собака - наши соседи»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объяснить детям, что контакты с животными иногда могут быть опасными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;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учить заботиться о своей безопасности.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картинки для дидактического упражнения «Как это случилось?»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1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. Загадки: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Мордочка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усатая, шубка полосатая, 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Ч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асто умывается, 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с водой не знается» (кошка).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Гладишь -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ласкается, дразнишь – кусается (Собака).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Рассказ воспитателя.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Иногда, когда мы играем на участке детского сада, к нам приходят собаки или кошки. Мы, конечно же, все любим животных, заботимся о них, знаем, как с домашними животными обращаться, что они любят. Но мы не знаем, чьи эти животные. Скорее всего, они бездомные.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Можно ли трогать, брать на руки чужих или бездомных собак и кошек? Почему?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Нельзя! Они могут оказаться агрессивными, бешенными. Уличные кошки и собаки могут быть больны чем-то заразным, гладить и играть с ними опасно. Тем более нельзя дразнить и мучить животных.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Важно помнить, что животные наиболее агрессивны во время еды и когда около них находятся их маленькие детеныши.</a:t>
            </a: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убегайте от собаки на улице. Собаки преследуют убегающих людей.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гладьте незнакомых животных и не берите их на руки! Они могут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оказаться больными, заразными, у них могут быть клещи или блохи или они могут неправильно среагировать на вашу ласку и укусить.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смотрите пристально собаке в глаза, она может принять этот взгляд за вызов.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Если вы встретитесь с собакой в узком проходе или проулке, уступите ей место, встаньте боком к собаке.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трогайте чужую кошку или собаку. Даже при хорошем отношении с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твоей стороны, они могут чего-то испугаться и в целях самозащиты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оцарапать или укусить.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целуйте (они часто роются в земле и у них на морде много микробов) и не дразните животных (они могут терять терпение и укусить);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подходите к ним сзади.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3.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Дидактическое упражнение «Как это случилось?».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Обсуждение неправильного действия ребенка и его последствия (по серии картин):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Дразнили собаку - она укусила. Ребенок попал в больницу.</a:t>
            </a:r>
          </a:p>
        </p:txBody>
      </p:sp>
    </p:spTree>
    <p:extLst>
      <p:ext uri="{BB962C8B-B14F-4D97-AF65-F5344CB8AC3E}">
        <p14:creationId xmlns:p14="http://schemas.microsoft.com/office/powerpoint/2010/main" val="401492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13 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Тема: «Дежурство по столовой»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учить детей правильно и безопасно для себя и окружающих накрывать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столы; учить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соблюдать правила безопасности при обращении с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вилкой; закрепить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представление о необходимости для человека столовых предметов, об опасных предметах.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Материал: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для дидактической игры: «Накроем кукле стол» или «Что сначала, что потом» (можно использовать значки-символы: картонный лист - стол, маленькие кружки - блюдца, большие - тарелки, полоски - вилки, ножи и т.д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.)</a:t>
            </a:r>
          </a:p>
          <a:p>
            <a:pPr marL="0" indent="0">
              <a:buNone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Ход: 1</a:t>
            </a:r>
            <a:r>
              <a:rPr lang="ru-RU" sz="13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Дидактическая игра «Накроем кукле стол» с использованием знаков-символов или кукольной посуды, и обязательным объяснением правил безопасности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Чтение стихотворения: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Мы дежурные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сегодня. Будем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няне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помогать, Аккуратно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красиво Все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столы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сервировать. Мы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тарелки всем поставим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Вилки, ложки и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ножи. Не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спеши, как класть,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подумай, А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потом уж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разложи. От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тарелки справа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нож, Ложка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рядышком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лежит, Нож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от ложки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отвернулся, На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тарелочку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глядит. Ну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а слева от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тарелки Нужно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вилку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положить. Когда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станем, есть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второе, Будет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с вилкой нож дружить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3.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3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размахивай вилкой, ножом или другим столовым прибором;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Всегда бери по одному предмету и неси аккуратно;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Накрывая столы, не торопись, не бегай, не играй, делай все спокойно;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Нож и вилку неси острием вниз;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поднимай высоко и не подноси к глазам вилку, нож;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подходи и не притрагивайся к кастрюлям и чайникам с горячей пищей;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Накрывая столы, не отвлекайся;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мешайте дежурным накрывать столы;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бегайте, когда накрывают столы.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14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Тема: «Трудовая деятельность»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учить детей соблюдать правила безопасности при использовании предметов и инструментов во время проведения трудовой деятельности (лейки, тряпочки, палочки - труд в уголке природы; стеки, ножницы, карандаши, кисточки – ручной труд; грабельки, лопаточки,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совочки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венички - труд в природе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«Волшебный сундучок» с предметами и инструментами</a:t>
            </a:r>
          </a:p>
          <a:p>
            <a:pPr marL="0" indent="0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Ход: 1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Игра с «Волшебным сундучком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». Загадать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загадку 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предмете. Обсудить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полезные и опасные стороны этого предмета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: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Для чего он нужен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?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Когда невозможно обойтись без этого предмета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?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Чем он может быть опасен, и что делать, чтобы предотвратить травму или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опасную ситуацию?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Как правильно им пользоваться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Выучить пословицу: «Каждой вещи - свое место».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3.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Подвести детей к мысли, что, если подчиняться правилам безопасности при использовании этих опасных предметов, они приносят много радости и пользы.</a:t>
            </a: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Соблюдай осторожность при обращении с любым из предметов (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орудий) труда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Все острые, колющие и режущие предметы обязательно надо класть на свои места;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Нельзя размахивать этими палочками, ножницами, кисточками и другими предметами;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Ножницы при работе должны быть направлены от себя и находиться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на уровне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груди;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Неси ножницы закрытыми, острые концы зажаты в кулаке (показ);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После работы ни один из этих предметов не оставляй без присмотра, убери на место;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отвлекай других, если они работают с ножницами, граблями, лопаточкой и др.;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толкайся, не отбирай у других;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бегай с опасными предметами;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Делай свою работу спокойно, не отвлекаясь!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6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15 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Тема: «Правила поведения на участке детского сада во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время прогулки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учить детей соблюдать правила безопасного поведения на участке детского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сада; знать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границы своего участка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; 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напомнить об опасностях, которые подстерегают их на участке.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Иллюстрации</a:t>
            </a:r>
          </a:p>
          <a:p>
            <a:pPr marL="0" indent="0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Ход: </a:t>
            </a:r>
          </a:p>
          <a:p>
            <a:pPr marL="0" indent="0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демонстрирует детям иллюстрации и (можно прочитать стихотворение об опасных предметах) рассказывает о должной реакции на предметы незнакомого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происхождения. Показывает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пакет и спрашивает, знают ли дети, что в нем находится. Дети не знают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. -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Что опасного может быть в нем? Выслушать рассуждения детей.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2.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Проигрывание ситуаций: попросить показать нескольких детей, как бы они поступили.</a:t>
            </a:r>
          </a:p>
          <a:p>
            <a:pPr marL="0" indent="0">
              <a:buNone/>
            </a:pPr>
            <a:r>
              <a:rPr lang="ru-RU" sz="1200" b="1" dirty="0">
                <a:latin typeface="Arial" pitchFamily="34" charset="0"/>
                <a:cs typeface="Arial" pitchFamily="34" charset="0"/>
              </a:rPr>
              <a:t>3.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Совместное рассуждение воспитателя и детей: никогда нельзя подходить и открывать незнакомые сумки, пакеты! Там может быть взрывное устройство, отравленные предметы, опасные вещи, яды. Нужно обязательно пригласить взрослого 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показать! И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нельзя брать пакеты и сумки у незнакомых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людей! Далее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воспитатель проводит беседу (с использованием иллюстраций, стихов или загадок) о том, как себя вести правильно на участке д/сада, почему так, а не иначе нужно вести себя детям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>
              <a:buNone/>
            </a:pPr>
            <a:r>
              <a:rPr lang="ru-RU" sz="12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Выходить на участок детского сада с и возвращаться с прогулки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нужно спокойным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шагом.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подходи и не трогай незнакомые пакеты и сумки.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толкать своих товарищей, не ставить подножки, не дерись.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покидать территорию своего участка без разрешения воспитателя.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играть с острыми предметами.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бегай с игрушками и не отбирай их у других.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разбрасывай игрушки - это нужно не только для порядка, а в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целях безопасности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так как кто-нибудь может наступить на игрушку, упасть и травмироваться.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кидайся песком, землей, снегом.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подходи к собакам и кошкам.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трогай грибы и ягоды и не ешь их.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ломай деревья, кусты.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махай руками на насекомых, не лови и не убивай их.</a:t>
            </a:r>
          </a:p>
          <a:p>
            <a:pPr marL="0" indent="0">
              <a:buNone/>
            </a:pPr>
            <a:r>
              <a:rPr lang="ru-RU" sz="1200" dirty="0">
                <a:latin typeface="Arial" pitchFamily="34" charset="0"/>
                <a:cs typeface="Arial" pitchFamily="34" charset="0"/>
              </a:rPr>
              <a:t>- Не подходи к незнакомым людям, если даже они зовут.</a:t>
            </a: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Карточка № 16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Тема: «Насекомые - польза и вред»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дать знание о правилах поведения при встрече с разными насекомыми.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предметные картинки с изображением насекомых; сюжетные картины с изображением среды обитания этих насекомых.</a:t>
            </a:r>
          </a:p>
          <a:p>
            <a:pPr marL="0" indent="0">
              <a:buNone/>
            </a:pPr>
            <a:r>
              <a:rPr lang="ru-RU" sz="13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Вопросы к детям:</a:t>
            </a:r>
          </a:p>
          <a:p>
            <a:pPr marL="0" indent="0">
              <a:buNone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Каких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насекомых вы знаете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 Когда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появляются насекомые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Где они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живут? Чем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они отличаются от птиц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 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Что случится, если не будет насекомых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Чем могут быть опасны насекомые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Как себя вести при встрече с ними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>
              <a:buNone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Стихотворение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Меня ужалила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пчела. Я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закричал: «Как ты могла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?!» Пчела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в ответ: «А ты как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мог Сорвать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любимый мой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цветок? Ведь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он мне был </a:t>
            </a:r>
            <a:r>
              <a:rPr lang="ru-RU" sz="1300" dirty="0" err="1">
                <a:latin typeface="Arial" pitchFamily="34" charset="0"/>
                <a:cs typeface="Arial" pitchFamily="34" charset="0"/>
              </a:rPr>
              <a:t>ужжасно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нужжен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: Я </a:t>
            </a:r>
            <a:r>
              <a:rPr lang="ru-RU" sz="1300" dirty="0">
                <a:latin typeface="Arial" pitchFamily="34" charset="0"/>
                <a:cs typeface="Arial" pitchFamily="34" charset="0"/>
              </a:rPr>
              <a:t>берегла его на </a:t>
            </a:r>
            <a:r>
              <a:rPr lang="ru-RU" sz="1300" dirty="0" err="1">
                <a:latin typeface="Arial" pitchFamily="34" charset="0"/>
                <a:cs typeface="Arial" pitchFamily="34" charset="0"/>
              </a:rPr>
              <a:t>ужжин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!»</a:t>
            </a:r>
          </a:p>
          <a:p>
            <a:pPr marL="0" indent="0">
              <a:buNone/>
            </a:pPr>
            <a:r>
              <a:rPr lang="ru-RU" sz="1300" i="1" dirty="0">
                <a:latin typeface="Arial" pitchFamily="34" charset="0"/>
                <a:cs typeface="Arial" pitchFamily="34" charset="0"/>
              </a:rPr>
              <a:t>Подвести детей к мысли, что в природе все взаимосвязано, а жестокое и даже небрежное отношение с ней ухудшает жизнь человека. Насекомые приносят большую пользу, но иногда от них можно пострадать.</a:t>
            </a:r>
          </a:p>
          <a:p>
            <a:pPr marL="0" indent="0">
              <a:buNone/>
            </a:pPr>
            <a:r>
              <a:rPr lang="ru-RU" sz="13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Надо смазывать открытые части тела средствами (созданными специально для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детей), отпугивающими насекомых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Ни в коем случае не трогайте осиное гнездо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Если около вас летит пчела, не машите руками, перейдите на другое место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Если пчела все же ужалила, то надо удалить жало, ужаленное место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протереть содовым раствором.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ловите и не убивайте насекомых</a:t>
            </a:r>
          </a:p>
          <a:p>
            <a:pPr marL="0" indent="0"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- Не стойте около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муравейника.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177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11" y="15630"/>
            <a:ext cx="4493489" cy="68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11545955-Gentle-blue-christmas-pale-background-with-chaotic-translucent-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434"/>
            <a:ext cx="4499992" cy="68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9396536" y="1988840"/>
            <a:ext cx="144016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-15434"/>
            <a:ext cx="4495800" cy="68734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Карточка № 17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Тема: «Осторожно: грибы и растения на участке детского сада »</a:t>
            </a: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Задачи: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познакомить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с растениями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участка; научить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различать ядовитые растения, дать знания о том, что ядами этих растений человек может отравиться.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Материал: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Игра «Распутай путаницу», «Гербарий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».</a:t>
            </a: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Игра «Распутай путаницу»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На столе лежат картинки, на которых нарисованы отдельные части растений, детям предлагается их соединить.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Показать детям на картинке ребенка, который лежит в больнице. Попросить обсудить, что с ним могло произойти. Подвести к мысли, что трогать и брать в рот незнакомые растения и грибы опасно.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3.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Спросить у детей, какие растения на участке детского сада им знакомы.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Показ растений из «Гербария».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Обсудить с детьми, какие части есть у растений, на что похожи, названия, прочесть стихи или загадать загадки.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Обсудить с детьми, чем может быть опасно растение или гриб. Сбор грибов - увлекательное занятие. Но бывает и так, что грибы растут не только в лесу, но и в городе, в парке и на участке детского сада. Такие грибы – опасны: грибы в городе, даже если они и съедобные, содержат много нитратов, поглощают выхлопные газы,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радиацию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4.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Рассказ воспитателя: У некоторых детей есть привычка - покусывать или жевать любую травинку. Это очень вредная привычка. Дети должны запомнить, что стебли, листья, цветы и ягоды многих растений ядовиты и могут нанести непоправимый вред здоровью</a:t>
            </a:r>
          </a:p>
          <a:p>
            <a:pPr marL="0" indent="0">
              <a:buNone/>
            </a:pPr>
            <a:r>
              <a:rPr lang="ru-RU" sz="14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Лучшее средство защиты от ядовитых растений - не трогать ни один цветок, ни один кустарник, если они тебе не знакомы, потому что опасным может быть даже прикосновение к ядовитым растениям: это может вызвать ожог кожи с пузырями и трудно заживающими ранами.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Встретив гриб на участке детского сада - не трогайте его, а покажите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воспитателю.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- Если вы все-таки потрогали растение или гриб, обязательно нужно вымыть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руки с мылом.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858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Карточка № 18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Тема: «Как вести себя во время проведения подвижных игр?»</a:t>
            </a:r>
          </a:p>
          <a:p>
            <a:pPr marL="0" indent="0"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учить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умению контролировать свое поведение: сдерживать себя и прислушиваться к мнению других, совершенствовать себя как личность через общение с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людьми; учить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согласовывать свои действия с действиями партнера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1500" b="1" dirty="0">
                <a:latin typeface="Arial" pitchFamily="34" charset="0"/>
                <a:cs typeface="Arial" pitchFamily="34" charset="0"/>
              </a:rPr>
              <a:t>Ход:</a:t>
            </a:r>
          </a:p>
          <a:p>
            <a:pPr marL="0" indent="0">
              <a:buNone/>
            </a:pPr>
            <a:r>
              <a:rPr lang="ru-RU" sz="1500" i="1" dirty="0">
                <a:latin typeface="Arial" pitchFamily="34" charset="0"/>
                <a:cs typeface="Arial" pitchFamily="34" charset="0"/>
              </a:rPr>
              <a:t>Проблемная ситуация: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«Испорченная игра» (можно, использовать сюжетную картину).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Вопросы к детям: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Почему у ребят не получилась игра?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Что им можно посоветовать?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Что нужно делать, чтобы научиться играть без ссор, обид и травм?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Как вы думаете, если говорить всем вместе, перебивая друг друга, можно о чем-то договориться?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А вам нравится, когда в игре кто-то один командует, не слушая мнения других детей?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Нет? Почему?</a:t>
            </a:r>
          </a:p>
          <a:p>
            <a:pPr marL="0" indent="0">
              <a:buNone/>
            </a:pPr>
            <a:r>
              <a:rPr lang="ru-RU" sz="1500" b="1" i="1" dirty="0">
                <a:latin typeface="Arial" pitchFamily="34" charset="0"/>
                <a:cs typeface="Arial" pitchFamily="34" charset="0"/>
              </a:rPr>
              <a:t>Запомнить правила: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Говорите по очереди, не перебивая друг друга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Когда скажешь свое мнение, спроси остальных: «Вы согласны?», «А как вы думаете?»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Считайся с мнением друзей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Делись игрушками, не жадничай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Надо уступать друг другу, не проявлять упрямства, гордости</a:t>
            </a:r>
          </a:p>
          <a:p>
            <a:pPr marL="0" indent="0">
              <a:buNone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- Никогда не толкайся и не наталкивайся на других во время игры. Смотри под ноги, будь осторожен.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189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5956</Words>
  <Application>Microsoft Office PowerPoint</Application>
  <PresentationFormat>Экран (4:3)</PresentationFormat>
  <Paragraphs>431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13</cp:revision>
  <dcterms:created xsi:type="dcterms:W3CDTF">2017-08-08T10:08:26Z</dcterms:created>
  <dcterms:modified xsi:type="dcterms:W3CDTF">2018-08-16T13:20:09Z</dcterms:modified>
</cp:coreProperties>
</file>