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6" r:id="rId2"/>
    <p:sldId id="287" r:id="rId3"/>
    <p:sldId id="259" r:id="rId4"/>
    <p:sldId id="267" r:id="rId5"/>
    <p:sldId id="268" r:id="rId6"/>
    <p:sldId id="269" r:id="rId7"/>
    <p:sldId id="270" r:id="rId8"/>
    <p:sldId id="271" r:id="rId9"/>
    <p:sldId id="258" r:id="rId10"/>
    <p:sldId id="277" r:id="rId11"/>
    <p:sldId id="272" r:id="rId12"/>
    <p:sldId id="273" r:id="rId13"/>
    <p:sldId id="274" r:id="rId14"/>
    <p:sldId id="285" r:id="rId15"/>
    <p:sldId id="275" r:id="rId16"/>
    <p:sldId id="276" r:id="rId17"/>
    <p:sldId id="279" r:id="rId18"/>
    <p:sldId id="280" r:id="rId19"/>
    <p:sldId id="281" r:id="rId20"/>
    <p:sldId id="282" r:id="rId21"/>
    <p:sldId id="283" r:id="rId22"/>
    <p:sldId id="284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52F54-C6A0-45AC-B2AB-4D9C45478394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0E37-775A-4CDF-8213-6AA31415B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52F54-C6A0-45AC-B2AB-4D9C45478394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0E37-775A-4CDF-8213-6AA31415B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52F54-C6A0-45AC-B2AB-4D9C45478394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0E37-775A-4CDF-8213-6AA31415B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52F54-C6A0-45AC-B2AB-4D9C45478394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0E37-775A-4CDF-8213-6AA31415B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52F54-C6A0-45AC-B2AB-4D9C45478394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0E37-775A-4CDF-8213-6AA31415B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52F54-C6A0-45AC-B2AB-4D9C45478394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0E37-775A-4CDF-8213-6AA31415B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52F54-C6A0-45AC-B2AB-4D9C45478394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0E37-775A-4CDF-8213-6AA31415B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52F54-C6A0-45AC-B2AB-4D9C45478394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0E37-775A-4CDF-8213-6AA31415B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52F54-C6A0-45AC-B2AB-4D9C45478394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0E37-775A-4CDF-8213-6AA31415B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52F54-C6A0-45AC-B2AB-4D9C45478394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0E37-775A-4CDF-8213-6AA31415B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52F54-C6A0-45AC-B2AB-4D9C45478394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0E37-775A-4CDF-8213-6AA31415B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52F54-C6A0-45AC-B2AB-4D9C45478394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E0E37-775A-4CDF-8213-6AA31415B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5328592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accent6">
                    <a:lumMod val="75000"/>
                  </a:schemeClr>
                </a:solidFill>
              </a:rPr>
              <a:t>Летний сад</a:t>
            </a:r>
            <a:endParaRPr lang="ru-RU" sz="6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21288"/>
            <a:ext cx="8229600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   Составила воспитатель </a:t>
            </a:r>
            <a:r>
              <a:rPr lang="ru-RU" dirty="0" err="1" smtClean="0">
                <a:solidFill>
                  <a:srgbClr val="FFC000"/>
                </a:solidFill>
              </a:rPr>
              <a:t>Заносова</a:t>
            </a:r>
            <a:r>
              <a:rPr lang="ru-RU" dirty="0" smtClean="0">
                <a:solidFill>
                  <a:srgbClr val="FFC000"/>
                </a:solidFill>
              </a:rPr>
              <a:t> Н.Г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C:\Users\Наталья\Desktop\ворота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556792"/>
            <a:ext cx="748883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Фонтан «Коронный»</a:t>
            </a:r>
            <a:endParaRPr lang="ru-RU" sz="3600" i="1" dirty="0"/>
          </a:p>
        </p:txBody>
      </p:sp>
      <p:pic>
        <p:nvPicPr>
          <p:cNvPr id="4" name="Содержимое 6" descr="ls19m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340768"/>
            <a:ext cx="7560840" cy="4968552"/>
          </a:xfrm>
          <a:prstGeom prst="flowChartProcess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«Царицын» фонтан назван в честь царицы Екатерины Первой</a:t>
            </a:r>
            <a:endParaRPr lang="ru-RU" i="1" dirty="0"/>
          </a:p>
        </p:txBody>
      </p:sp>
      <p:pic>
        <p:nvPicPr>
          <p:cNvPr id="7" name="Содержимое 6" descr="C:\Users\Наталья\Desktop\царицын фонтан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600200"/>
            <a:ext cx="7920880" cy="47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Чайный  и кофейный домики 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620688"/>
            <a:ext cx="7632848" cy="108012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Наталья\Desktop\кофейный доми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2924944"/>
            <a:ext cx="4402460" cy="3571875"/>
          </a:xfrm>
          <a:prstGeom prst="rect">
            <a:avLst/>
          </a:prstGeom>
          <a:noFill/>
        </p:spPr>
      </p:pic>
      <p:pic>
        <p:nvPicPr>
          <p:cNvPr id="5" name="Рисунок 4" descr="C:\Users\Наталья\Desktop\чайный домик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916832"/>
            <a:ext cx="403244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Памятник И.А. Крылову</a:t>
            </a:r>
            <a:endParaRPr lang="ru-RU" sz="4000" b="1" dirty="0"/>
          </a:p>
        </p:txBody>
      </p:sp>
      <p:pic>
        <p:nvPicPr>
          <p:cNvPr id="4" name="Picture 4" descr="24 Крылов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340768"/>
            <a:ext cx="5832648" cy="52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/>
              <a:t>Животные, о которых писал И.А. Крылов в своих баснях</a:t>
            </a:r>
            <a:endParaRPr lang="ru-RU" sz="3600" b="1" i="1" dirty="0"/>
          </a:p>
        </p:txBody>
      </p:sp>
      <p:pic>
        <p:nvPicPr>
          <p:cNvPr id="4" name="Содержимое 3" descr="C:\Users\Наталья\Desktop\животные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38250" y="1653381"/>
            <a:ext cx="66675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686800" cy="93610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>                                   Птичий двор.</a:t>
            </a:r>
            <a:br>
              <a:rPr lang="ru-RU" sz="3600" b="1" dirty="0" smtClean="0"/>
            </a:br>
            <a:r>
              <a:rPr lang="ru-RU" sz="3600" dirty="0" smtClean="0"/>
              <a:t>           </a:t>
            </a:r>
            <a:r>
              <a:rPr lang="ru-RU" sz="3100" i="1" dirty="0" smtClean="0"/>
              <a:t>Здесь содержались редкие породы птиц. </a:t>
            </a:r>
            <a:br>
              <a:rPr lang="ru-RU" sz="3100" i="1" dirty="0" smtClean="0"/>
            </a:br>
            <a:r>
              <a:rPr lang="ru-RU" sz="3100" i="1" dirty="0" smtClean="0"/>
              <a:t>                               Было много голубей</a:t>
            </a:r>
            <a:r>
              <a:rPr lang="ru-RU" sz="3100" b="1" i="1" dirty="0" smtClean="0"/>
              <a:t>.                   </a:t>
            </a:r>
            <a:endParaRPr lang="ru-RU" i="1" dirty="0"/>
          </a:p>
        </p:txBody>
      </p:sp>
      <p:pic>
        <p:nvPicPr>
          <p:cNvPr id="4" name="Содержимое 3" descr="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556792"/>
            <a:ext cx="8352928" cy="503001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ru-RU" b="1" dirty="0" smtClean="0"/>
              <a:t>Аллеи Летнего сада</a:t>
            </a:r>
            <a:endParaRPr lang="ru-RU" b="1" dirty="0"/>
          </a:p>
        </p:txBody>
      </p:sp>
      <p:pic>
        <p:nvPicPr>
          <p:cNvPr id="4" name="Содержимое 3" descr="ls31m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196752"/>
            <a:ext cx="4392488" cy="3240360"/>
          </a:xfrm>
        </p:spPr>
      </p:pic>
      <p:pic>
        <p:nvPicPr>
          <p:cNvPr id="5" name="Содержимое 3" descr="C:\Users\Наталья\Desktop\ЛС ландшафт.jpg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932040" y="2852936"/>
            <a:ext cx="403244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792088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Все аллеи разные и причудливые</a:t>
            </a:r>
            <a:endParaRPr lang="ru-RU" sz="3600" i="1" dirty="0"/>
          </a:p>
        </p:txBody>
      </p:sp>
      <p:pic>
        <p:nvPicPr>
          <p:cNvPr id="4" name="Содержимое 3" descr="C:\Users\Наталья\Desktop\аллея 1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196752"/>
            <a:ext cx="487839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аталья\Desktop\аллея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912" y="3573016"/>
            <a:ext cx="504056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Статуи (скульптуры) Летнего сада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C:\Users\Наталья\Desktop\скульптуры ЛС 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628800"/>
            <a:ext cx="504858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аталья\Desktop\скульптуры ЛС.jpe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4509120"/>
            <a:ext cx="3048000" cy="168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26876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i="1" dirty="0" smtClean="0"/>
              <a:t>Знаменитые статуи в 2012 году заменены на копии из мраморной крошки, т.к. срок «жизни» мрамора 100 – 150 лет. И только одну скульптурную композицию оставили на своем месте – «Мир и Победа», т.е. она была повреждена и ее было опасно  перемещать.</a:t>
            </a:r>
            <a:endParaRPr lang="ru-RU" sz="2200" i="1" dirty="0"/>
          </a:p>
        </p:txBody>
      </p:sp>
      <p:pic>
        <p:nvPicPr>
          <p:cNvPr id="4" name="Содержимое 3" descr="C:\Users\Наталья\Desktop\скульптура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3861048"/>
            <a:ext cx="316835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аталья\Desktop\скульптура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700808"/>
            <a:ext cx="403244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Наталья\Desktop\старая статуя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47664" y="1484784"/>
            <a:ext cx="2016224" cy="22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Если подняться на высоту птичьего полета, мы увидим самый старый парк Петербурга – Летний сад. Он расположен на искусственном острове</a:t>
            </a:r>
            <a:r>
              <a:rPr lang="ru-RU" sz="2800" dirty="0" smtClean="0">
                <a:solidFill>
                  <a:srgbClr val="7030A0"/>
                </a:solidFill>
              </a:rPr>
              <a:t>.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C:\Users\Наталья\Desktop\летний сад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772816"/>
            <a:ext cx="799288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летнем саду любил гулять А.С.Пушкин</a:t>
            </a:r>
            <a:endParaRPr lang="ru-RU" dirty="0"/>
          </a:p>
        </p:txBody>
      </p:sp>
      <p:pic>
        <p:nvPicPr>
          <p:cNvPr id="4" name="Содержимое 3" descr="C:\Users\Наталья\Desktop\пушкин в ЛС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755576" y="1628800"/>
            <a:ext cx="748883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Сохранился дуб, под которым А.С. Пушкин любил сидеть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" name="Содержимое 3" descr="C:\Users\Наталья\Desktop\дуб пушкина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835696" y="1484784"/>
            <a:ext cx="540060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По преданию именно под ним Пушкин написал знаменитые строки «У лукоморья…» </a:t>
            </a:r>
            <a:endParaRPr lang="ru-RU" sz="3600" dirty="0"/>
          </a:p>
        </p:txBody>
      </p:sp>
      <p:pic>
        <p:nvPicPr>
          <p:cNvPr id="4" name="Содержимое 3" descr="C:\Users\Наталья\Desktop\пушкин у дуба сказки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95536" y="1700808"/>
            <a:ext cx="820891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    Летний сад – одна из достопримечательностей нашего города. Сотни туристов посещают этот сад  </a:t>
            </a:r>
            <a:br>
              <a:rPr lang="ru-RU" sz="3100" dirty="0" smtClean="0"/>
            </a:br>
            <a:r>
              <a:rPr lang="ru-RU" sz="3100" dirty="0" smtClean="0"/>
              <a:t>                                  каждый год   </a:t>
            </a:r>
            <a:endParaRPr lang="ru-RU" sz="3600" dirty="0"/>
          </a:p>
        </p:txBody>
      </p:sp>
      <p:pic>
        <p:nvPicPr>
          <p:cNvPr id="4" name="Содержимое 3" descr="C:\Users\Наталья\Desktop\туристы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1704180"/>
            <a:ext cx="7620000" cy="474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419872" y="4437112"/>
            <a:ext cx="5544170" cy="2160240"/>
          </a:xfrm>
        </p:spPr>
        <p:txBody>
          <a:bodyPr/>
          <a:lstStyle/>
          <a:p>
            <a:pPr eaLnBrk="1" hangingPunct="1">
              <a:buSzTx/>
              <a:buNone/>
              <a:defRPr/>
            </a:pPr>
            <a:r>
              <a:rPr lang="ru-RU" sz="2400" i="1" dirty="0" smtClean="0"/>
              <a:t>Летний сад был создан Петром </a:t>
            </a:r>
            <a:r>
              <a:rPr lang="en-US" sz="2400" i="1" dirty="0" smtClean="0"/>
              <a:t>I </a:t>
            </a:r>
            <a:r>
              <a:rPr lang="ru-RU" sz="2400" i="1" dirty="0" smtClean="0"/>
              <a:t>всего через год после основания Санкт-Петербурга - в 1704 году. Сейчас Летний сад выглядит совсем не так, как во время его созда</a:t>
            </a:r>
            <a:r>
              <a:rPr lang="ru-RU" sz="2000" i="1" dirty="0" smtClean="0"/>
              <a:t>ния. </a:t>
            </a:r>
          </a:p>
          <a:p>
            <a:pPr eaLnBrk="1" hangingPunct="1">
              <a:defRPr/>
            </a:pPr>
            <a:endParaRPr lang="ru-RU" sz="2800" i="1" dirty="0" smtClean="0"/>
          </a:p>
        </p:txBody>
      </p:sp>
      <p:pic>
        <p:nvPicPr>
          <p:cNvPr id="6147" name="Picture 4" descr="76434760_586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6823" y="4102441"/>
            <a:ext cx="2174978" cy="2422903"/>
          </a:xfrm>
          <a:prstGeom prst="rect">
            <a:avLst/>
          </a:prstGeom>
          <a:noFill/>
          <a:ln w="50800" cmpd="dbl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6" name="Рисунок 5" descr="C:\Users\Наталья\Desktop\ЛС В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842493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FC1707F8-BEF7-4982-801A-9DB50D9FCAC3_w640_r1_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1844675"/>
            <a:ext cx="8613775" cy="4824413"/>
          </a:xfrm>
          <a:noFill/>
          <a:ln w="60325" cap="flat" cmpd="thinThick">
            <a:solidFill>
              <a:srgbClr val="FFCC00"/>
            </a:solidFill>
            <a:prstDash val="lgDash"/>
            <a:miter lim="800000"/>
            <a:headEnd/>
            <a:tailEnd/>
          </a:ln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323850" y="188913"/>
            <a:ext cx="8424863" cy="1200150"/>
          </a:xfrm>
          <a:prstGeom prst="rect">
            <a:avLst/>
          </a:prstGeom>
          <a:noFill/>
          <a:ln w="50800" cmpd="dbl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i="1" dirty="0"/>
              <a:t>Раньше он был гораздо больше и состоял  из трёх частей: Первого , Второго и Третьего Летнего сада. 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tx2"/>
                </a:solidFill>
              </a:rPr>
              <a:t>                               </a:t>
            </a:r>
            <a:r>
              <a:rPr lang="ru-RU" sz="2400" dirty="0" smtClean="0">
                <a:solidFill>
                  <a:schemeClr val="tx2"/>
                </a:solidFill>
              </a:rPr>
              <a:t>Первая </a:t>
            </a:r>
            <a:r>
              <a:rPr lang="ru-RU" sz="2400" dirty="0">
                <a:solidFill>
                  <a:schemeClr val="tx2"/>
                </a:solidFill>
              </a:rPr>
              <a:t>часть сада была парадной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686800" cy="865188"/>
          </a:xfrm>
          <a:ln w="50800" cap="flat" cmpd="dbl">
            <a:solidFill>
              <a:srgbClr val="FFCC00"/>
            </a:solidFill>
            <a:prstDash val="dashDot"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sz="2800" i="1" dirty="0" smtClean="0"/>
              <a:t>Здесь проводились ассамблеи- собрания и балы</a:t>
            </a:r>
            <a:endParaRPr lang="ru-RU" dirty="0" smtClean="0"/>
          </a:p>
        </p:txBody>
      </p:sp>
      <p:pic>
        <p:nvPicPr>
          <p:cNvPr id="10243" name="Picture 4" descr="09265b9705b34d42b230db0666701d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2349500"/>
            <a:ext cx="4321175" cy="4032250"/>
          </a:xfrm>
          <a:noFill/>
          <a:ln w="60325" cap="flat" cmpd="thinThick">
            <a:pattFill prst="wdDnDiag">
              <a:fgClr>
                <a:srgbClr val="FFCC99"/>
              </a:fgClr>
              <a:bgClr>
                <a:srgbClr val="FF9999"/>
              </a:bgClr>
            </a:pattFill>
            <a:miter lim="800000"/>
            <a:headEnd/>
            <a:tailEnd/>
          </a:ln>
        </p:spPr>
      </p:pic>
      <p:pic>
        <p:nvPicPr>
          <p:cNvPr id="10244" name="Рисунок 5" descr="C:\Users\Наталья\Desktop\таней петра 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725" y="1557338"/>
            <a:ext cx="3455988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8785225" cy="1439863"/>
          </a:xfrm>
          <a:ln w="57150" cmpd="dbl">
            <a:solidFill>
              <a:schemeClr val="accent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i="1" dirty="0" smtClean="0"/>
              <a:t>Второй Летний сад при Петре I получил название «Царский огород». В саду выращивали яблони, груши, вишни, смородину, сажали овощи</a:t>
            </a:r>
            <a:r>
              <a:rPr lang="ru-RU" sz="4000" i="1" dirty="0" smtClean="0"/>
              <a:t>.</a:t>
            </a:r>
            <a:endParaRPr lang="ru-RU" sz="4000" dirty="0" smtClean="0"/>
          </a:p>
        </p:txBody>
      </p:sp>
      <p:pic>
        <p:nvPicPr>
          <p:cNvPr id="11266" name="Picture 4" descr="Meyveler_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2565400"/>
            <a:ext cx="3384550" cy="3024188"/>
          </a:xfrm>
          <a:noFill/>
          <a:ln w="82550" cap="flat" cmpd="tri">
            <a:pattFill prst="openDmnd">
              <a:fgClr>
                <a:srgbClr val="FF6600"/>
              </a:fgClr>
              <a:bgClr>
                <a:srgbClr val="FF9999"/>
              </a:bgClr>
            </a:pattFill>
            <a:miter lim="800000"/>
            <a:headEnd/>
            <a:tailEnd/>
          </a:ln>
        </p:spPr>
      </p:pic>
      <p:pic>
        <p:nvPicPr>
          <p:cNvPr id="11268" name="Рисунок 3" descr="C:\Users\Наталья\Desktop\аптекарсикй огород Л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175" y="2133600"/>
            <a:ext cx="482600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8713787" cy="1150938"/>
          </a:xfrm>
          <a:ln w="63500">
            <a:pattFill prst="openDmnd">
              <a:fgClr>
                <a:srgbClr val="000000"/>
              </a:fgClr>
              <a:bgClr>
                <a:schemeClr val="accent1"/>
              </a:bgClr>
            </a:patt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i="1" dirty="0" smtClean="0"/>
              <a:t>В этой части сада был вырыт </a:t>
            </a:r>
            <a:r>
              <a:rPr lang="ru-RU" sz="2800" i="1" dirty="0" err="1" smtClean="0"/>
              <a:t>Карпиев</a:t>
            </a:r>
            <a:r>
              <a:rPr lang="ru-RU" sz="2800" i="1" dirty="0" smtClean="0"/>
              <a:t> пруд, в котором, кроме карпов, плавали,  редкие породы рыб, утки, гуси и лебеди.</a:t>
            </a:r>
            <a:endParaRPr lang="ru-RU" sz="2800" dirty="0" smtClean="0"/>
          </a:p>
        </p:txBody>
      </p:sp>
      <p:pic>
        <p:nvPicPr>
          <p:cNvPr id="12291" name="Содержимое 6" descr="C:\Users\Наталья\Desktop\карпиев пруд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628800"/>
            <a:ext cx="5472608" cy="2520280"/>
          </a:xfrm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94443" y="3212976"/>
            <a:ext cx="4201778" cy="3312368"/>
          </a:xfrm>
          <a:prstGeom prst="rect">
            <a:avLst/>
          </a:prstGeom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713788" cy="1873250"/>
          </a:xfrm>
          <a:ln w="79375" cap="flat" cmpd="tri">
            <a:solidFill>
              <a:srgbClr val="FF6600"/>
            </a:solidFill>
            <a:prstDash val="sysDot"/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i="1" dirty="0" smtClean="0"/>
              <a:t>Третий Летний сад находился южнее реки Мойки (ныне территория вокруг Инженерного замка). Он простирался почти до Невского проспекта. Здесь находились оранжереи, в которых выращивали бананы и ананасы</a:t>
            </a:r>
            <a:r>
              <a:rPr lang="ru-RU" sz="3200" i="1" dirty="0" smtClean="0"/>
              <a:t>.</a:t>
            </a:r>
            <a:endParaRPr lang="ru-RU" sz="4000" dirty="0" smtClean="0"/>
          </a:p>
        </p:txBody>
      </p:sp>
      <p:pic>
        <p:nvPicPr>
          <p:cNvPr id="13315" name="Picture 4" descr="f_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750" y="2492375"/>
            <a:ext cx="7993063" cy="4032250"/>
          </a:xfrm>
          <a:noFill/>
          <a:ln w="76200">
            <a:pattFill prst="smGrid">
              <a:fgClr>
                <a:schemeClr val="accent1"/>
              </a:fgClr>
              <a:bgClr>
                <a:srgbClr val="FF9999"/>
              </a:bgClr>
            </a:patt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Фонтаны Летнего сада.</a:t>
            </a:r>
            <a:br>
              <a:rPr lang="ru-RU" b="1" dirty="0" smtClean="0"/>
            </a:br>
            <a:r>
              <a:rPr lang="ru-RU" sz="3100" i="1" dirty="0" smtClean="0"/>
              <a:t>Фонтан «Пирамида» – копия фонтана </a:t>
            </a:r>
            <a:r>
              <a:rPr lang="ru-RU" sz="3100" i="1" dirty="0"/>
              <a:t>П</a:t>
            </a:r>
            <a:r>
              <a:rPr lang="ru-RU" sz="3100" i="1" dirty="0" smtClean="0"/>
              <a:t>етродворца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ru-RU" b="1" dirty="0" err="1" smtClean="0">
                <a:solidFill>
                  <a:srgbClr val="7030A0"/>
                </a:solidFill>
              </a:rPr>
              <a:t>одноимённго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endParaRPr lang="ru-RU" dirty="0"/>
          </a:p>
        </p:txBody>
      </p:sp>
      <p:pic>
        <p:nvPicPr>
          <p:cNvPr id="4" name="Содержимое 4" descr="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772816"/>
            <a:ext cx="7776864" cy="4464496"/>
          </a:xfrm>
          <a:prstGeom prst="round2DiagRect">
            <a:avLst/>
          </a:prstGeom>
          <a:effectLst>
            <a:reflection blurRad="6350" stA="50000" endA="300" endPos="90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279</Words>
  <Application>Microsoft Office PowerPoint</Application>
  <PresentationFormat>Экран (4:3)</PresentationFormat>
  <Paragraphs>29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Летний сад</vt:lpstr>
      <vt:lpstr>Если подняться на высоту птичьего полета, мы увидим самый старый парк Петербурга – Летний сад. Он расположен на искусственном острове.</vt:lpstr>
      <vt:lpstr>Слайд 3</vt:lpstr>
      <vt:lpstr>Слайд 4</vt:lpstr>
      <vt:lpstr>Здесь проводились ассамблеи- собрания и балы</vt:lpstr>
      <vt:lpstr>Второй Летний сад при Петре I получил название «Царский огород». В саду выращивали яблони, груши, вишни, смородину, сажали овощи.</vt:lpstr>
      <vt:lpstr>В этой части сада был вырыт Карпиев пруд, в котором, кроме карпов, плавали,  редкие породы рыб, утки, гуси и лебеди.</vt:lpstr>
      <vt:lpstr>Третий Летний сад находился южнее реки Мойки (ныне территория вокруг Инженерного замка). Он простирался почти до Невского проспекта. Здесь находились оранжереи, в которых выращивали бананы и ананасы.</vt:lpstr>
      <vt:lpstr>Фонтаны Летнего сада. Фонтан «Пирамида» – копия фонтана Петродворца</vt:lpstr>
      <vt:lpstr>Фонтан «Коронный»</vt:lpstr>
      <vt:lpstr>«Царицын» фонтан назван в честь царицы Екатерины Первой</vt:lpstr>
      <vt:lpstr>Чайный  и кофейный домики </vt:lpstr>
      <vt:lpstr>Памятник И.А. Крылову</vt:lpstr>
      <vt:lpstr>Животные, о которых писал И.А. Крылов в своих баснях</vt:lpstr>
      <vt:lpstr>                                   Птичий двор.            Здесь содержались редкие породы птиц.                                 Было много голубей.                   </vt:lpstr>
      <vt:lpstr>Аллеи Летнего сада</vt:lpstr>
      <vt:lpstr>Все аллеи разные и причудливые</vt:lpstr>
      <vt:lpstr>Статуи (скульптуры) Летнего сада </vt:lpstr>
      <vt:lpstr> Знаменитые статуи в 2012 году заменены на копии из мраморной крошки, т.к. срок «жизни» мрамора 100 – 150 лет. И только одну скульптурную композицию оставили на своем месте – «Мир и Победа», т.е. она была повреждена и ее было опасно  перемещать.</vt:lpstr>
      <vt:lpstr>В летнем саду любил гулять А.С.Пушкин</vt:lpstr>
      <vt:lpstr>Сохранился дуб, под которым А.С. Пушкин любил сидеть.</vt:lpstr>
      <vt:lpstr>По преданию именно под ним Пушкин написал знаменитые строки «У лукоморья…» </vt:lpstr>
      <vt:lpstr>    Летний сад – одна из достопримечательностей нашего города. Сотни туристов посещают этот сад                                     каждый год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44</cp:revision>
  <dcterms:created xsi:type="dcterms:W3CDTF">2017-10-21T20:34:59Z</dcterms:created>
  <dcterms:modified xsi:type="dcterms:W3CDTF">2018-08-16T13:05:41Z</dcterms:modified>
</cp:coreProperties>
</file>