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717" autoAdjust="0"/>
  </p:normalViewPr>
  <p:slideViewPr>
    <p:cSldViewPr>
      <p:cViewPr varScale="1">
        <p:scale>
          <a:sx n="103" d="100"/>
          <a:sy n="103" d="100"/>
        </p:scale>
        <p:origin x="-20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2849FBD-A4FD-4C86-A442-CD77F8D00314}" type="doc">
      <dgm:prSet loTypeId="urn:microsoft.com/office/officeart/2005/8/layout/radial1" loCatId="relationship" qsTypeId="urn:microsoft.com/office/officeart/2005/8/quickstyle/simple5" qsCatId="simple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3676AB6D-A741-4600-97D2-E17C6CD8DCE1}">
      <dgm:prSet phldrT="[Текст]" custT="1"/>
      <dgm:spPr/>
      <dgm:t>
        <a:bodyPr/>
        <a:lstStyle/>
        <a:p>
          <a:r>
            <a:rPr lang="ru-RU" sz="2000" b="1" i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Факторы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B14DCB6-D300-4F54-81CA-B73C106928E1}" type="parTrans" cxnId="{C544A3DC-9F34-409F-84E3-E8FECCDD85B7}">
      <dgm:prSet/>
      <dgm:spPr/>
      <dgm:t>
        <a:bodyPr/>
        <a:lstStyle/>
        <a:p>
          <a:endParaRPr lang="ru-RU"/>
        </a:p>
      </dgm:t>
    </dgm:pt>
    <dgm:pt modelId="{8158341F-CB1E-4923-99E0-9EBDC8A943AE}" type="sibTrans" cxnId="{C544A3DC-9F34-409F-84E3-E8FECCDD85B7}">
      <dgm:prSet/>
      <dgm:spPr/>
      <dgm:t>
        <a:bodyPr/>
        <a:lstStyle/>
        <a:p>
          <a:endParaRPr lang="ru-RU"/>
        </a:p>
      </dgm:t>
    </dgm:pt>
    <dgm:pt modelId="{4C500494-08A0-4C77-A6F8-2A6D12CE30F7}">
      <dgm:prSet phldrT="[Текст]"/>
      <dgm:spPr/>
      <dgm:t>
        <a:bodyPr/>
        <a:lstStyle/>
        <a:p>
          <a:r>
            <a:rPr lang="ru-RU" b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Неуверенность в себе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102A698-73E6-4CBD-9E3D-262A2A8CEE83}" type="parTrans" cxnId="{626F5FC0-23DD-407A-A3B0-8E49A5E89BF9}">
      <dgm:prSet/>
      <dgm:spPr/>
      <dgm:t>
        <a:bodyPr/>
        <a:lstStyle/>
        <a:p>
          <a:endParaRPr lang="ru-RU"/>
        </a:p>
      </dgm:t>
    </dgm:pt>
    <dgm:pt modelId="{C131B496-CF89-44CC-B00B-B4C7DDD505AD}" type="sibTrans" cxnId="{626F5FC0-23DD-407A-A3B0-8E49A5E89BF9}">
      <dgm:prSet/>
      <dgm:spPr/>
      <dgm:t>
        <a:bodyPr/>
        <a:lstStyle/>
        <a:p>
          <a:endParaRPr lang="ru-RU"/>
        </a:p>
      </dgm:t>
    </dgm:pt>
    <dgm:pt modelId="{5254D66B-0E88-4DEE-9E03-6E703AF71EA8}">
      <dgm:prSet phldrT="[Текст]"/>
      <dgm:spPr/>
      <dgm:t>
        <a:bodyPr/>
        <a:lstStyle/>
        <a:p>
          <a:r>
            <a:rPr lang="ru-RU" b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Повышенная утомляемость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D404156E-BB75-49E1-8366-64C26E685605}" type="parTrans" cxnId="{D0F681B7-0C3D-458E-AD30-6298222AA460}">
      <dgm:prSet/>
      <dgm:spPr/>
      <dgm:t>
        <a:bodyPr/>
        <a:lstStyle/>
        <a:p>
          <a:endParaRPr lang="ru-RU"/>
        </a:p>
      </dgm:t>
    </dgm:pt>
    <dgm:pt modelId="{1E21584B-E066-4220-AEAA-8168D95A8E7B}" type="sibTrans" cxnId="{D0F681B7-0C3D-458E-AD30-6298222AA460}">
      <dgm:prSet/>
      <dgm:spPr/>
      <dgm:t>
        <a:bodyPr/>
        <a:lstStyle/>
        <a:p>
          <a:endParaRPr lang="ru-RU"/>
        </a:p>
      </dgm:t>
    </dgm:pt>
    <dgm:pt modelId="{251CAC92-8E98-4B5A-8579-BCCEF7330B54}">
      <dgm:prSet phldrT="[Текст]"/>
      <dgm:spPr/>
      <dgm:t>
        <a:bodyPr/>
        <a:lstStyle/>
        <a:p>
          <a:r>
            <a:rPr lang="ru-RU" b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Замедленность темпа деятельности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489DFF3-C218-48C9-8243-81FA628A7842}" type="parTrans" cxnId="{836CDAE9-E2F1-45FB-8485-9CDA12EB5D74}">
      <dgm:prSet/>
      <dgm:spPr/>
      <dgm:t>
        <a:bodyPr/>
        <a:lstStyle/>
        <a:p>
          <a:endParaRPr lang="ru-RU"/>
        </a:p>
      </dgm:t>
    </dgm:pt>
    <dgm:pt modelId="{4BC4DAB1-CAB8-4893-B851-753089DC19FF}" type="sibTrans" cxnId="{836CDAE9-E2F1-45FB-8485-9CDA12EB5D74}">
      <dgm:prSet/>
      <dgm:spPr/>
      <dgm:t>
        <a:bodyPr/>
        <a:lstStyle/>
        <a:p>
          <a:endParaRPr lang="ru-RU"/>
        </a:p>
      </dgm:t>
    </dgm:pt>
    <dgm:pt modelId="{91B5717F-A030-4E00-8B87-263AC29F8D27}">
      <dgm:prSet phldrT="[Текст]"/>
      <dgm:spPr/>
      <dgm:t>
        <a:bodyPr/>
        <a:lstStyle/>
        <a:p>
          <a:r>
            <a:rPr lang="ru-RU" b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Повышенная потребность во внимании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42AAEA2-D1A9-4282-BCC4-8E12A886C60F}" type="parTrans" cxnId="{2F31F8A4-1A29-499C-B97F-F5CF99F37438}">
      <dgm:prSet/>
      <dgm:spPr/>
      <dgm:t>
        <a:bodyPr/>
        <a:lstStyle/>
        <a:p>
          <a:endParaRPr lang="ru-RU"/>
        </a:p>
      </dgm:t>
    </dgm:pt>
    <dgm:pt modelId="{F023C0E0-27DD-4C19-A845-A841034A94B2}" type="sibTrans" cxnId="{2F31F8A4-1A29-499C-B97F-F5CF99F37438}">
      <dgm:prSet/>
      <dgm:spPr/>
      <dgm:t>
        <a:bodyPr/>
        <a:lstStyle/>
        <a:p>
          <a:endParaRPr lang="ru-RU"/>
        </a:p>
      </dgm:t>
    </dgm:pt>
    <dgm:pt modelId="{E9752441-95A0-4EA0-B2AB-CEAF7ED9A088}">
      <dgm:prSet/>
      <dgm:spPr/>
      <dgm:t>
        <a:bodyPr/>
        <a:lstStyle/>
        <a:p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Трудности в переключении с одной деятельности на другую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E908EF8-02F4-4C27-ADDF-20C64D5ADF18}" type="parTrans" cxnId="{48064056-E2D1-4AFA-9D72-288D744E74ED}">
      <dgm:prSet/>
      <dgm:spPr/>
      <dgm:t>
        <a:bodyPr/>
        <a:lstStyle/>
        <a:p>
          <a:endParaRPr lang="ru-RU"/>
        </a:p>
      </dgm:t>
    </dgm:pt>
    <dgm:pt modelId="{B5A13509-A371-45D2-9607-113CBF5E7729}" type="sibTrans" cxnId="{48064056-E2D1-4AFA-9D72-288D744E74ED}">
      <dgm:prSet/>
      <dgm:spPr/>
      <dgm:t>
        <a:bodyPr/>
        <a:lstStyle/>
        <a:p>
          <a:endParaRPr lang="ru-RU"/>
        </a:p>
      </dgm:t>
    </dgm:pt>
    <dgm:pt modelId="{D4DD58A4-B0C6-4598-AB8D-F50C6358ECDA}" type="pres">
      <dgm:prSet presAssocID="{E2849FBD-A4FD-4C86-A442-CD77F8D00314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6376EF2-3FEA-4DE0-8983-F6DA91A592B3}" type="pres">
      <dgm:prSet presAssocID="{3676AB6D-A741-4600-97D2-E17C6CD8DCE1}" presName="centerShape" presStyleLbl="node0" presStyleIdx="0" presStyleCnt="1"/>
      <dgm:spPr/>
      <dgm:t>
        <a:bodyPr/>
        <a:lstStyle/>
        <a:p>
          <a:endParaRPr lang="ru-RU"/>
        </a:p>
      </dgm:t>
    </dgm:pt>
    <dgm:pt modelId="{592B1427-1779-4B3A-9F5F-54479D1F950C}" type="pres">
      <dgm:prSet presAssocID="{6102A698-73E6-4CBD-9E3D-262A2A8CEE83}" presName="Name9" presStyleLbl="parChTrans1D2" presStyleIdx="0" presStyleCnt="5"/>
      <dgm:spPr/>
      <dgm:t>
        <a:bodyPr/>
        <a:lstStyle/>
        <a:p>
          <a:endParaRPr lang="ru-RU"/>
        </a:p>
      </dgm:t>
    </dgm:pt>
    <dgm:pt modelId="{DD7373A1-10E3-4821-BAE7-EDA6DA80200C}" type="pres">
      <dgm:prSet presAssocID="{6102A698-73E6-4CBD-9E3D-262A2A8CEE83}" presName="connTx" presStyleLbl="parChTrans1D2" presStyleIdx="0" presStyleCnt="5"/>
      <dgm:spPr/>
      <dgm:t>
        <a:bodyPr/>
        <a:lstStyle/>
        <a:p>
          <a:endParaRPr lang="ru-RU"/>
        </a:p>
      </dgm:t>
    </dgm:pt>
    <dgm:pt modelId="{A172EE21-59D0-4431-9BDF-0A194AE40F15}" type="pres">
      <dgm:prSet presAssocID="{4C500494-08A0-4C77-A6F8-2A6D12CE30F7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3F2EDC9-0F6A-403D-BE42-ED5323A08E26}" type="pres">
      <dgm:prSet presAssocID="{D404156E-BB75-49E1-8366-64C26E685605}" presName="Name9" presStyleLbl="parChTrans1D2" presStyleIdx="1" presStyleCnt="5"/>
      <dgm:spPr/>
      <dgm:t>
        <a:bodyPr/>
        <a:lstStyle/>
        <a:p>
          <a:endParaRPr lang="ru-RU"/>
        </a:p>
      </dgm:t>
    </dgm:pt>
    <dgm:pt modelId="{B564C64D-83C5-456F-B65E-9D9922A812AE}" type="pres">
      <dgm:prSet presAssocID="{D404156E-BB75-49E1-8366-64C26E685605}" presName="connTx" presStyleLbl="parChTrans1D2" presStyleIdx="1" presStyleCnt="5"/>
      <dgm:spPr/>
      <dgm:t>
        <a:bodyPr/>
        <a:lstStyle/>
        <a:p>
          <a:endParaRPr lang="ru-RU"/>
        </a:p>
      </dgm:t>
    </dgm:pt>
    <dgm:pt modelId="{5806D398-FEE0-4531-BE31-A85CDFAE6D51}" type="pres">
      <dgm:prSet presAssocID="{5254D66B-0E88-4DEE-9E03-6E703AF71EA8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BB4AFE-38FF-4754-9294-6702474B42B9}" type="pres">
      <dgm:prSet presAssocID="{4489DFF3-C218-48C9-8243-81FA628A7842}" presName="Name9" presStyleLbl="parChTrans1D2" presStyleIdx="2" presStyleCnt="5"/>
      <dgm:spPr/>
      <dgm:t>
        <a:bodyPr/>
        <a:lstStyle/>
        <a:p>
          <a:endParaRPr lang="ru-RU"/>
        </a:p>
      </dgm:t>
    </dgm:pt>
    <dgm:pt modelId="{5F938842-F47B-4D18-BC60-2F7C15816F40}" type="pres">
      <dgm:prSet presAssocID="{4489DFF3-C218-48C9-8243-81FA628A7842}" presName="connTx" presStyleLbl="parChTrans1D2" presStyleIdx="2" presStyleCnt="5"/>
      <dgm:spPr/>
      <dgm:t>
        <a:bodyPr/>
        <a:lstStyle/>
        <a:p>
          <a:endParaRPr lang="ru-RU"/>
        </a:p>
      </dgm:t>
    </dgm:pt>
    <dgm:pt modelId="{61D6794C-225C-423C-811F-C0FE1BEDD676}" type="pres">
      <dgm:prSet presAssocID="{251CAC92-8E98-4B5A-8579-BCCEF7330B54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52F1943-77EF-4AA4-90DF-B83E320A8FB4}" type="pres">
      <dgm:prSet presAssocID="{842AAEA2-D1A9-4282-BCC4-8E12A886C60F}" presName="Name9" presStyleLbl="parChTrans1D2" presStyleIdx="3" presStyleCnt="5"/>
      <dgm:spPr/>
      <dgm:t>
        <a:bodyPr/>
        <a:lstStyle/>
        <a:p>
          <a:endParaRPr lang="ru-RU"/>
        </a:p>
      </dgm:t>
    </dgm:pt>
    <dgm:pt modelId="{3DA0A3D1-29AF-4946-BA8E-EAE3A8188B73}" type="pres">
      <dgm:prSet presAssocID="{842AAEA2-D1A9-4282-BCC4-8E12A886C60F}" presName="connTx" presStyleLbl="parChTrans1D2" presStyleIdx="3" presStyleCnt="5"/>
      <dgm:spPr/>
      <dgm:t>
        <a:bodyPr/>
        <a:lstStyle/>
        <a:p>
          <a:endParaRPr lang="ru-RU"/>
        </a:p>
      </dgm:t>
    </dgm:pt>
    <dgm:pt modelId="{2E0036F6-C2A9-43C9-BC5E-7559214D512E}" type="pres">
      <dgm:prSet presAssocID="{91B5717F-A030-4E00-8B87-263AC29F8D27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6419FD-2835-4AD9-9AD9-8C98851D2746}" type="pres">
      <dgm:prSet presAssocID="{5E908EF8-02F4-4C27-ADDF-20C64D5ADF18}" presName="Name9" presStyleLbl="parChTrans1D2" presStyleIdx="4" presStyleCnt="5"/>
      <dgm:spPr/>
      <dgm:t>
        <a:bodyPr/>
        <a:lstStyle/>
        <a:p>
          <a:endParaRPr lang="ru-RU"/>
        </a:p>
      </dgm:t>
    </dgm:pt>
    <dgm:pt modelId="{40628709-78B4-459E-9084-3EAD1C544185}" type="pres">
      <dgm:prSet presAssocID="{5E908EF8-02F4-4C27-ADDF-20C64D5ADF18}" presName="connTx" presStyleLbl="parChTrans1D2" presStyleIdx="4" presStyleCnt="5"/>
      <dgm:spPr/>
      <dgm:t>
        <a:bodyPr/>
        <a:lstStyle/>
        <a:p>
          <a:endParaRPr lang="ru-RU"/>
        </a:p>
      </dgm:t>
    </dgm:pt>
    <dgm:pt modelId="{77A11AC3-7BCB-4B24-B65F-CB7515161D9B}" type="pres">
      <dgm:prSet presAssocID="{E9752441-95A0-4EA0-B2AB-CEAF7ED9A088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0E9EF51-E38D-46CD-8A93-5C622B7DA4F5}" type="presOf" srcId="{6102A698-73E6-4CBD-9E3D-262A2A8CEE83}" destId="{592B1427-1779-4B3A-9F5F-54479D1F950C}" srcOrd="0" destOrd="0" presId="urn:microsoft.com/office/officeart/2005/8/layout/radial1"/>
    <dgm:cxn modelId="{19A9B244-B5D1-4173-A3FB-B0283691CE44}" type="presOf" srcId="{842AAEA2-D1A9-4282-BCC4-8E12A886C60F}" destId="{C52F1943-77EF-4AA4-90DF-B83E320A8FB4}" srcOrd="0" destOrd="0" presId="urn:microsoft.com/office/officeart/2005/8/layout/radial1"/>
    <dgm:cxn modelId="{D0F681B7-0C3D-458E-AD30-6298222AA460}" srcId="{3676AB6D-A741-4600-97D2-E17C6CD8DCE1}" destId="{5254D66B-0E88-4DEE-9E03-6E703AF71EA8}" srcOrd="1" destOrd="0" parTransId="{D404156E-BB75-49E1-8366-64C26E685605}" sibTransId="{1E21584B-E066-4220-AEAA-8168D95A8E7B}"/>
    <dgm:cxn modelId="{D7FE5951-FF90-4017-AE76-86EA593D4FFB}" type="presOf" srcId="{E2849FBD-A4FD-4C86-A442-CD77F8D00314}" destId="{D4DD58A4-B0C6-4598-AB8D-F50C6358ECDA}" srcOrd="0" destOrd="0" presId="urn:microsoft.com/office/officeart/2005/8/layout/radial1"/>
    <dgm:cxn modelId="{BA112B19-0C1B-489E-913E-67CCC7D9E6FE}" type="presOf" srcId="{6102A698-73E6-4CBD-9E3D-262A2A8CEE83}" destId="{DD7373A1-10E3-4821-BAE7-EDA6DA80200C}" srcOrd="1" destOrd="0" presId="urn:microsoft.com/office/officeart/2005/8/layout/radial1"/>
    <dgm:cxn modelId="{632A5F79-45AE-4FCF-840E-D0308667CD4C}" type="presOf" srcId="{91B5717F-A030-4E00-8B87-263AC29F8D27}" destId="{2E0036F6-C2A9-43C9-BC5E-7559214D512E}" srcOrd="0" destOrd="0" presId="urn:microsoft.com/office/officeart/2005/8/layout/radial1"/>
    <dgm:cxn modelId="{2A2BBFB2-2D6C-4A9E-B980-B4FE75FFD93A}" type="presOf" srcId="{4C500494-08A0-4C77-A6F8-2A6D12CE30F7}" destId="{A172EE21-59D0-4431-9BDF-0A194AE40F15}" srcOrd="0" destOrd="0" presId="urn:microsoft.com/office/officeart/2005/8/layout/radial1"/>
    <dgm:cxn modelId="{AAF06294-9DED-46FE-803C-8641B739BB4B}" type="presOf" srcId="{251CAC92-8E98-4B5A-8579-BCCEF7330B54}" destId="{61D6794C-225C-423C-811F-C0FE1BEDD676}" srcOrd="0" destOrd="0" presId="urn:microsoft.com/office/officeart/2005/8/layout/radial1"/>
    <dgm:cxn modelId="{AE4DCC9A-6519-4B3F-AD70-3D607FBF0FCF}" type="presOf" srcId="{5E908EF8-02F4-4C27-ADDF-20C64D5ADF18}" destId="{066419FD-2835-4AD9-9AD9-8C98851D2746}" srcOrd="0" destOrd="0" presId="urn:microsoft.com/office/officeart/2005/8/layout/radial1"/>
    <dgm:cxn modelId="{74078E34-F0A7-4DF6-B9F1-A01B200EBFCF}" type="presOf" srcId="{4489DFF3-C218-48C9-8243-81FA628A7842}" destId="{73BB4AFE-38FF-4754-9294-6702474B42B9}" srcOrd="0" destOrd="0" presId="urn:microsoft.com/office/officeart/2005/8/layout/radial1"/>
    <dgm:cxn modelId="{4898A3EA-7543-428A-AF6F-276F4C44CC50}" type="presOf" srcId="{3676AB6D-A741-4600-97D2-E17C6CD8DCE1}" destId="{D6376EF2-3FEA-4DE0-8983-F6DA91A592B3}" srcOrd="0" destOrd="0" presId="urn:microsoft.com/office/officeart/2005/8/layout/radial1"/>
    <dgm:cxn modelId="{1C2E9A6C-C6A0-414E-BA9D-FD7480A6F51B}" type="presOf" srcId="{5E908EF8-02F4-4C27-ADDF-20C64D5ADF18}" destId="{40628709-78B4-459E-9084-3EAD1C544185}" srcOrd="1" destOrd="0" presId="urn:microsoft.com/office/officeart/2005/8/layout/radial1"/>
    <dgm:cxn modelId="{AD3D300D-6ADF-461E-A052-F13C2E1E89D1}" type="presOf" srcId="{D404156E-BB75-49E1-8366-64C26E685605}" destId="{03F2EDC9-0F6A-403D-BE42-ED5323A08E26}" srcOrd="0" destOrd="0" presId="urn:microsoft.com/office/officeart/2005/8/layout/radial1"/>
    <dgm:cxn modelId="{2F31F8A4-1A29-499C-B97F-F5CF99F37438}" srcId="{3676AB6D-A741-4600-97D2-E17C6CD8DCE1}" destId="{91B5717F-A030-4E00-8B87-263AC29F8D27}" srcOrd="3" destOrd="0" parTransId="{842AAEA2-D1A9-4282-BCC4-8E12A886C60F}" sibTransId="{F023C0E0-27DD-4C19-A845-A841034A94B2}"/>
    <dgm:cxn modelId="{D297BF68-890A-494F-A77D-62612427ABBD}" type="presOf" srcId="{5254D66B-0E88-4DEE-9E03-6E703AF71EA8}" destId="{5806D398-FEE0-4531-BE31-A85CDFAE6D51}" srcOrd="0" destOrd="0" presId="urn:microsoft.com/office/officeart/2005/8/layout/radial1"/>
    <dgm:cxn modelId="{836CDAE9-E2F1-45FB-8485-9CDA12EB5D74}" srcId="{3676AB6D-A741-4600-97D2-E17C6CD8DCE1}" destId="{251CAC92-8E98-4B5A-8579-BCCEF7330B54}" srcOrd="2" destOrd="0" parTransId="{4489DFF3-C218-48C9-8243-81FA628A7842}" sibTransId="{4BC4DAB1-CAB8-4893-B851-753089DC19FF}"/>
    <dgm:cxn modelId="{48064056-E2D1-4AFA-9D72-288D744E74ED}" srcId="{3676AB6D-A741-4600-97D2-E17C6CD8DCE1}" destId="{E9752441-95A0-4EA0-B2AB-CEAF7ED9A088}" srcOrd="4" destOrd="0" parTransId="{5E908EF8-02F4-4C27-ADDF-20C64D5ADF18}" sibTransId="{B5A13509-A371-45D2-9607-113CBF5E7729}"/>
    <dgm:cxn modelId="{95F68A9A-D31B-4157-B03C-7EDEFD2DAFD8}" type="presOf" srcId="{D404156E-BB75-49E1-8366-64C26E685605}" destId="{B564C64D-83C5-456F-B65E-9D9922A812AE}" srcOrd="1" destOrd="0" presId="urn:microsoft.com/office/officeart/2005/8/layout/radial1"/>
    <dgm:cxn modelId="{EFF4882B-FED5-4C21-80FB-42E9330F63A1}" type="presOf" srcId="{842AAEA2-D1A9-4282-BCC4-8E12A886C60F}" destId="{3DA0A3D1-29AF-4946-BA8E-EAE3A8188B73}" srcOrd="1" destOrd="0" presId="urn:microsoft.com/office/officeart/2005/8/layout/radial1"/>
    <dgm:cxn modelId="{722AA7F8-9F08-4317-A8A2-5B4D84E68219}" type="presOf" srcId="{4489DFF3-C218-48C9-8243-81FA628A7842}" destId="{5F938842-F47B-4D18-BC60-2F7C15816F40}" srcOrd="1" destOrd="0" presId="urn:microsoft.com/office/officeart/2005/8/layout/radial1"/>
    <dgm:cxn modelId="{8C3320F2-1485-49D6-BF25-76681D570523}" type="presOf" srcId="{E9752441-95A0-4EA0-B2AB-CEAF7ED9A088}" destId="{77A11AC3-7BCB-4B24-B65F-CB7515161D9B}" srcOrd="0" destOrd="0" presId="urn:microsoft.com/office/officeart/2005/8/layout/radial1"/>
    <dgm:cxn modelId="{626F5FC0-23DD-407A-A3B0-8E49A5E89BF9}" srcId="{3676AB6D-A741-4600-97D2-E17C6CD8DCE1}" destId="{4C500494-08A0-4C77-A6F8-2A6D12CE30F7}" srcOrd="0" destOrd="0" parTransId="{6102A698-73E6-4CBD-9E3D-262A2A8CEE83}" sibTransId="{C131B496-CF89-44CC-B00B-B4C7DDD505AD}"/>
    <dgm:cxn modelId="{C544A3DC-9F34-409F-84E3-E8FECCDD85B7}" srcId="{E2849FBD-A4FD-4C86-A442-CD77F8D00314}" destId="{3676AB6D-A741-4600-97D2-E17C6CD8DCE1}" srcOrd="0" destOrd="0" parTransId="{9B14DCB6-D300-4F54-81CA-B73C106928E1}" sibTransId="{8158341F-CB1E-4923-99E0-9EBDC8A943AE}"/>
    <dgm:cxn modelId="{3E7C67B0-B12F-4C2F-96A4-CF087A7FC619}" type="presParOf" srcId="{D4DD58A4-B0C6-4598-AB8D-F50C6358ECDA}" destId="{D6376EF2-3FEA-4DE0-8983-F6DA91A592B3}" srcOrd="0" destOrd="0" presId="urn:microsoft.com/office/officeart/2005/8/layout/radial1"/>
    <dgm:cxn modelId="{389FF2BE-42BD-41B3-BB8A-20FA2322A3D2}" type="presParOf" srcId="{D4DD58A4-B0C6-4598-AB8D-F50C6358ECDA}" destId="{592B1427-1779-4B3A-9F5F-54479D1F950C}" srcOrd="1" destOrd="0" presId="urn:microsoft.com/office/officeart/2005/8/layout/radial1"/>
    <dgm:cxn modelId="{5486FEBD-F923-433F-AC61-43E081D1DCC2}" type="presParOf" srcId="{592B1427-1779-4B3A-9F5F-54479D1F950C}" destId="{DD7373A1-10E3-4821-BAE7-EDA6DA80200C}" srcOrd="0" destOrd="0" presId="urn:microsoft.com/office/officeart/2005/8/layout/radial1"/>
    <dgm:cxn modelId="{9C68FB00-8147-4B7C-B434-F16E5C8D35C8}" type="presParOf" srcId="{D4DD58A4-B0C6-4598-AB8D-F50C6358ECDA}" destId="{A172EE21-59D0-4431-9BDF-0A194AE40F15}" srcOrd="2" destOrd="0" presId="urn:microsoft.com/office/officeart/2005/8/layout/radial1"/>
    <dgm:cxn modelId="{77AA8DDE-FF29-4553-A7FF-BC1CFA67C583}" type="presParOf" srcId="{D4DD58A4-B0C6-4598-AB8D-F50C6358ECDA}" destId="{03F2EDC9-0F6A-403D-BE42-ED5323A08E26}" srcOrd="3" destOrd="0" presId="urn:microsoft.com/office/officeart/2005/8/layout/radial1"/>
    <dgm:cxn modelId="{1C0F9DCB-6A74-47C0-9EB6-06E2D167BEEB}" type="presParOf" srcId="{03F2EDC9-0F6A-403D-BE42-ED5323A08E26}" destId="{B564C64D-83C5-456F-B65E-9D9922A812AE}" srcOrd="0" destOrd="0" presId="urn:microsoft.com/office/officeart/2005/8/layout/radial1"/>
    <dgm:cxn modelId="{948B4769-F4FD-4C84-B83D-26D9D7407F74}" type="presParOf" srcId="{D4DD58A4-B0C6-4598-AB8D-F50C6358ECDA}" destId="{5806D398-FEE0-4531-BE31-A85CDFAE6D51}" srcOrd="4" destOrd="0" presId="urn:microsoft.com/office/officeart/2005/8/layout/radial1"/>
    <dgm:cxn modelId="{A301FB09-EFD9-423C-A3C4-6A9877474471}" type="presParOf" srcId="{D4DD58A4-B0C6-4598-AB8D-F50C6358ECDA}" destId="{73BB4AFE-38FF-4754-9294-6702474B42B9}" srcOrd="5" destOrd="0" presId="urn:microsoft.com/office/officeart/2005/8/layout/radial1"/>
    <dgm:cxn modelId="{4A0FE179-9A17-41DA-91C4-4BC741298225}" type="presParOf" srcId="{73BB4AFE-38FF-4754-9294-6702474B42B9}" destId="{5F938842-F47B-4D18-BC60-2F7C15816F40}" srcOrd="0" destOrd="0" presId="urn:microsoft.com/office/officeart/2005/8/layout/radial1"/>
    <dgm:cxn modelId="{A9FB21E9-8AC9-4193-9758-69249B8BD6AE}" type="presParOf" srcId="{D4DD58A4-B0C6-4598-AB8D-F50C6358ECDA}" destId="{61D6794C-225C-423C-811F-C0FE1BEDD676}" srcOrd="6" destOrd="0" presId="urn:microsoft.com/office/officeart/2005/8/layout/radial1"/>
    <dgm:cxn modelId="{8D338413-7FBE-4E82-B119-F377DB94DEC0}" type="presParOf" srcId="{D4DD58A4-B0C6-4598-AB8D-F50C6358ECDA}" destId="{C52F1943-77EF-4AA4-90DF-B83E320A8FB4}" srcOrd="7" destOrd="0" presId="urn:microsoft.com/office/officeart/2005/8/layout/radial1"/>
    <dgm:cxn modelId="{41924C64-7DAA-4B25-B5AE-F6C55DA4565E}" type="presParOf" srcId="{C52F1943-77EF-4AA4-90DF-B83E320A8FB4}" destId="{3DA0A3D1-29AF-4946-BA8E-EAE3A8188B73}" srcOrd="0" destOrd="0" presId="urn:microsoft.com/office/officeart/2005/8/layout/radial1"/>
    <dgm:cxn modelId="{A8C48BB9-B53D-4E8C-A595-26F5C6A72841}" type="presParOf" srcId="{D4DD58A4-B0C6-4598-AB8D-F50C6358ECDA}" destId="{2E0036F6-C2A9-43C9-BC5E-7559214D512E}" srcOrd="8" destOrd="0" presId="urn:microsoft.com/office/officeart/2005/8/layout/radial1"/>
    <dgm:cxn modelId="{DAFA4F76-4127-447F-993B-9228FF089C8B}" type="presParOf" srcId="{D4DD58A4-B0C6-4598-AB8D-F50C6358ECDA}" destId="{066419FD-2835-4AD9-9AD9-8C98851D2746}" srcOrd="9" destOrd="0" presId="urn:microsoft.com/office/officeart/2005/8/layout/radial1"/>
    <dgm:cxn modelId="{4B0CFB1C-71D1-4EA5-BCE6-4BE0D183C713}" type="presParOf" srcId="{066419FD-2835-4AD9-9AD9-8C98851D2746}" destId="{40628709-78B4-459E-9084-3EAD1C544185}" srcOrd="0" destOrd="0" presId="urn:microsoft.com/office/officeart/2005/8/layout/radial1"/>
    <dgm:cxn modelId="{7073262A-496D-47BC-AD75-CC317545B92D}" type="presParOf" srcId="{D4DD58A4-B0C6-4598-AB8D-F50C6358ECDA}" destId="{77A11AC3-7BCB-4B24-B65F-CB7515161D9B}" srcOrd="10" destOrd="0" presId="urn:microsoft.com/office/officeart/2005/8/layout/radial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2849FBD-A4FD-4C86-A442-CD77F8D00314}" type="doc">
      <dgm:prSet loTypeId="urn:microsoft.com/office/officeart/2005/8/layout/radial1" loCatId="relationship" qsTypeId="urn:microsoft.com/office/officeart/2005/8/quickstyle/simple5" qsCatId="simple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3676AB6D-A741-4600-97D2-E17C6CD8DCE1}">
      <dgm:prSet phldrT="[Текст]" custT="1"/>
      <dgm:spPr/>
      <dgm:t>
        <a:bodyPr/>
        <a:lstStyle/>
        <a:p>
          <a:r>
            <a:rPr lang="ru-RU" sz="20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Факторы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B14DCB6-D300-4F54-81CA-B73C106928E1}" type="parTrans" cxnId="{C544A3DC-9F34-409F-84E3-E8FECCDD85B7}">
      <dgm:prSet/>
      <dgm:spPr/>
      <dgm:t>
        <a:bodyPr/>
        <a:lstStyle/>
        <a:p>
          <a:endParaRPr lang="ru-RU"/>
        </a:p>
      </dgm:t>
    </dgm:pt>
    <dgm:pt modelId="{8158341F-CB1E-4923-99E0-9EBDC8A943AE}" type="sibTrans" cxnId="{C544A3DC-9F34-409F-84E3-E8FECCDD85B7}">
      <dgm:prSet/>
      <dgm:spPr/>
      <dgm:t>
        <a:bodyPr/>
        <a:lstStyle/>
        <a:p>
          <a:endParaRPr lang="ru-RU"/>
        </a:p>
      </dgm:t>
    </dgm:pt>
    <dgm:pt modelId="{4C500494-08A0-4C77-A6F8-2A6D12CE30F7}">
      <dgm:prSet phldrT="[Текст]"/>
      <dgm:spPr/>
      <dgm:t>
        <a:bodyPr/>
        <a:lstStyle/>
        <a:p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Физическая и психологическая напряженность труда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102A698-73E6-4CBD-9E3D-262A2A8CEE83}" type="parTrans" cxnId="{626F5FC0-23DD-407A-A3B0-8E49A5E89BF9}">
      <dgm:prSet/>
      <dgm:spPr/>
      <dgm:t>
        <a:bodyPr/>
        <a:lstStyle/>
        <a:p>
          <a:endParaRPr lang="ru-RU"/>
        </a:p>
      </dgm:t>
    </dgm:pt>
    <dgm:pt modelId="{C131B496-CF89-44CC-B00B-B4C7DDD505AD}" type="sibTrans" cxnId="{626F5FC0-23DD-407A-A3B0-8E49A5E89BF9}">
      <dgm:prSet/>
      <dgm:spPr/>
      <dgm:t>
        <a:bodyPr/>
        <a:lstStyle/>
        <a:p>
          <a:endParaRPr lang="ru-RU"/>
        </a:p>
      </dgm:t>
    </dgm:pt>
    <dgm:pt modelId="{5254D66B-0E88-4DEE-9E03-6E703AF71EA8}">
      <dgm:prSet phldrT="[Текст]"/>
      <dgm:spPr/>
      <dgm:t>
        <a:bodyPr/>
        <a:lstStyle/>
        <a:p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Постоянное оценивание со стороны различных людей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D404156E-BB75-49E1-8366-64C26E685605}" type="parTrans" cxnId="{D0F681B7-0C3D-458E-AD30-6298222AA460}">
      <dgm:prSet/>
      <dgm:spPr/>
      <dgm:t>
        <a:bodyPr/>
        <a:lstStyle/>
        <a:p>
          <a:endParaRPr lang="ru-RU"/>
        </a:p>
      </dgm:t>
    </dgm:pt>
    <dgm:pt modelId="{1E21584B-E066-4220-AEAA-8168D95A8E7B}" type="sibTrans" cxnId="{D0F681B7-0C3D-458E-AD30-6298222AA460}">
      <dgm:prSet/>
      <dgm:spPr/>
      <dgm:t>
        <a:bodyPr/>
        <a:lstStyle/>
        <a:p>
          <a:endParaRPr lang="ru-RU"/>
        </a:p>
      </dgm:t>
    </dgm:pt>
    <dgm:pt modelId="{251CAC92-8E98-4B5A-8579-BCCEF7330B54}">
      <dgm:prSet phldrT="[Текст]"/>
      <dgm:spPr/>
      <dgm:t>
        <a:bodyPr/>
        <a:lstStyle/>
        <a:p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Высокий уровень ответственности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489DFF3-C218-48C9-8243-81FA628A7842}" type="parTrans" cxnId="{836CDAE9-E2F1-45FB-8485-9CDA12EB5D74}">
      <dgm:prSet/>
      <dgm:spPr/>
      <dgm:t>
        <a:bodyPr/>
        <a:lstStyle/>
        <a:p>
          <a:endParaRPr lang="ru-RU"/>
        </a:p>
      </dgm:t>
    </dgm:pt>
    <dgm:pt modelId="{4BC4DAB1-CAB8-4893-B851-753089DC19FF}" type="sibTrans" cxnId="{836CDAE9-E2F1-45FB-8485-9CDA12EB5D74}">
      <dgm:prSet/>
      <dgm:spPr/>
      <dgm:t>
        <a:bodyPr/>
        <a:lstStyle/>
        <a:p>
          <a:endParaRPr lang="ru-RU"/>
        </a:p>
      </dgm:t>
    </dgm:pt>
    <dgm:pt modelId="{91B5717F-A030-4E00-8B87-263AC29F8D27}">
      <dgm:prSet phldrT="[Текст]"/>
      <dgm:spPr/>
      <dgm:t>
        <a:bodyPr/>
        <a:lstStyle/>
        <a:p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Тенденция агрессивного отношения со стороны родителей и учащихся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42AAEA2-D1A9-4282-BCC4-8E12A886C60F}" type="parTrans" cxnId="{2F31F8A4-1A29-499C-B97F-F5CF99F37438}">
      <dgm:prSet/>
      <dgm:spPr/>
      <dgm:t>
        <a:bodyPr/>
        <a:lstStyle/>
        <a:p>
          <a:endParaRPr lang="ru-RU"/>
        </a:p>
      </dgm:t>
    </dgm:pt>
    <dgm:pt modelId="{F023C0E0-27DD-4C19-A845-A841034A94B2}" type="sibTrans" cxnId="{2F31F8A4-1A29-499C-B97F-F5CF99F37438}">
      <dgm:prSet/>
      <dgm:spPr/>
      <dgm:t>
        <a:bodyPr/>
        <a:lstStyle/>
        <a:p>
          <a:endParaRPr lang="ru-RU"/>
        </a:p>
      </dgm:t>
    </dgm:pt>
    <dgm:pt modelId="{E9752441-95A0-4EA0-B2AB-CEAF7ED9A088}">
      <dgm:prSet/>
      <dgm:spPr/>
      <dgm:t>
        <a:bodyPr/>
        <a:lstStyle/>
        <a:p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Разные стили управления педагогическими кадрами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E908EF8-02F4-4C27-ADDF-20C64D5ADF18}" type="parTrans" cxnId="{48064056-E2D1-4AFA-9D72-288D744E74ED}">
      <dgm:prSet/>
      <dgm:spPr/>
      <dgm:t>
        <a:bodyPr/>
        <a:lstStyle/>
        <a:p>
          <a:endParaRPr lang="ru-RU"/>
        </a:p>
      </dgm:t>
    </dgm:pt>
    <dgm:pt modelId="{B5A13509-A371-45D2-9607-113CBF5E7729}" type="sibTrans" cxnId="{48064056-E2D1-4AFA-9D72-288D744E74ED}">
      <dgm:prSet/>
      <dgm:spPr/>
      <dgm:t>
        <a:bodyPr/>
        <a:lstStyle/>
        <a:p>
          <a:endParaRPr lang="ru-RU"/>
        </a:p>
      </dgm:t>
    </dgm:pt>
    <dgm:pt modelId="{D4DD58A4-B0C6-4598-AB8D-F50C6358ECDA}" type="pres">
      <dgm:prSet presAssocID="{E2849FBD-A4FD-4C86-A442-CD77F8D00314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6376EF2-3FEA-4DE0-8983-F6DA91A592B3}" type="pres">
      <dgm:prSet presAssocID="{3676AB6D-A741-4600-97D2-E17C6CD8DCE1}" presName="centerShape" presStyleLbl="node0" presStyleIdx="0" presStyleCnt="1"/>
      <dgm:spPr/>
      <dgm:t>
        <a:bodyPr/>
        <a:lstStyle/>
        <a:p>
          <a:endParaRPr lang="ru-RU"/>
        </a:p>
      </dgm:t>
    </dgm:pt>
    <dgm:pt modelId="{592B1427-1779-4B3A-9F5F-54479D1F950C}" type="pres">
      <dgm:prSet presAssocID="{6102A698-73E6-4CBD-9E3D-262A2A8CEE83}" presName="Name9" presStyleLbl="parChTrans1D2" presStyleIdx="0" presStyleCnt="5"/>
      <dgm:spPr/>
      <dgm:t>
        <a:bodyPr/>
        <a:lstStyle/>
        <a:p>
          <a:endParaRPr lang="ru-RU"/>
        </a:p>
      </dgm:t>
    </dgm:pt>
    <dgm:pt modelId="{DD7373A1-10E3-4821-BAE7-EDA6DA80200C}" type="pres">
      <dgm:prSet presAssocID="{6102A698-73E6-4CBD-9E3D-262A2A8CEE83}" presName="connTx" presStyleLbl="parChTrans1D2" presStyleIdx="0" presStyleCnt="5"/>
      <dgm:spPr/>
      <dgm:t>
        <a:bodyPr/>
        <a:lstStyle/>
        <a:p>
          <a:endParaRPr lang="ru-RU"/>
        </a:p>
      </dgm:t>
    </dgm:pt>
    <dgm:pt modelId="{A172EE21-59D0-4431-9BDF-0A194AE40F15}" type="pres">
      <dgm:prSet presAssocID="{4C500494-08A0-4C77-A6F8-2A6D12CE30F7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3F2EDC9-0F6A-403D-BE42-ED5323A08E26}" type="pres">
      <dgm:prSet presAssocID="{D404156E-BB75-49E1-8366-64C26E685605}" presName="Name9" presStyleLbl="parChTrans1D2" presStyleIdx="1" presStyleCnt="5"/>
      <dgm:spPr/>
      <dgm:t>
        <a:bodyPr/>
        <a:lstStyle/>
        <a:p>
          <a:endParaRPr lang="ru-RU"/>
        </a:p>
      </dgm:t>
    </dgm:pt>
    <dgm:pt modelId="{B564C64D-83C5-456F-B65E-9D9922A812AE}" type="pres">
      <dgm:prSet presAssocID="{D404156E-BB75-49E1-8366-64C26E685605}" presName="connTx" presStyleLbl="parChTrans1D2" presStyleIdx="1" presStyleCnt="5"/>
      <dgm:spPr/>
      <dgm:t>
        <a:bodyPr/>
        <a:lstStyle/>
        <a:p>
          <a:endParaRPr lang="ru-RU"/>
        </a:p>
      </dgm:t>
    </dgm:pt>
    <dgm:pt modelId="{5806D398-FEE0-4531-BE31-A85CDFAE6D51}" type="pres">
      <dgm:prSet presAssocID="{5254D66B-0E88-4DEE-9E03-6E703AF71EA8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BB4AFE-38FF-4754-9294-6702474B42B9}" type="pres">
      <dgm:prSet presAssocID="{4489DFF3-C218-48C9-8243-81FA628A7842}" presName="Name9" presStyleLbl="parChTrans1D2" presStyleIdx="2" presStyleCnt="5"/>
      <dgm:spPr/>
      <dgm:t>
        <a:bodyPr/>
        <a:lstStyle/>
        <a:p>
          <a:endParaRPr lang="ru-RU"/>
        </a:p>
      </dgm:t>
    </dgm:pt>
    <dgm:pt modelId="{5F938842-F47B-4D18-BC60-2F7C15816F40}" type="pres">
      <dgm:prSet presAssocID="{4489DFF3-C218-48C9-8243-81FA628A7842}" presName="connTx" presStyleLbl="parChTrans1D2" presStyleIdx="2" presStyleCnt="5"/>
      <dgm:spPr/>
      <dgm:t>
        <a:bodyPr/>
        <a:lstStyle/>
        <a:p>
          <a:endParaRPr lang="ru-RU"/>
        </a:p>
      </dgm:t>
    </dgm:pt>
    <dgm:pt modelId="{61D6794C-225C-423C-811F-C0FE1BEDD676}" type="pres">
      <dgm:prSet presAssocID="{251CAC92-8E98-4B5A-8579-BCCEF7330B54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52F1943-77EF-4AA4-90DF-B83E320A8FB4}" type="pres">
      <dgm:prSet presAssocID="{842AAEA2-D1A9-4282-BCC4-8E12A886C60F}" presName="Name9" presStyleLbl="parChTrans1D2" presStyleIdx="3" presStyleCnt="5"/>
      <dgm:spPr/>
      <dgm:t>
        <a:bodyPr/>
        <a:lstStyle/>
        <a:p>
          <a:endParaRPr lang="ru-RU"/>
        </a:p>
      </dgm:t>
    </dgm:pt>
    <dgm:pt modelId="{3DA0A3D1-29AF-4946-BA8E-EAE3A8188B73}" type="pres">
      <dgm:prSet presAssocID="{842AAEA2-D1A9-4282-BCC4-8E12A886C60F}" presName="connTx" presStyleLbl="parChTrans1D2" presStyleIdx="3" presStyleCnt="5"/>
      <dgm:spPr/>
      <dgm:t>
        <a:bodyPr/>
        <a:lstStyle/>
        <a:p>
          <a:endParaRPr lang="ru-RU"/>
        </a:p>
      </dgm:t>
    </dgm:pt>
    <dgm:pt modelId="{2E0036F6-C2A9-43C9-BC5E-7559214D512E}" type="pres">
      <dgm:prSet presAssocID="{91B5717F-A030-4E00-8B87-263AC29F8D27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6419FD-2835-4AD9-9AD9-8C98851D2746}" type="pres">
      <dgm:prSet presAssocID="{5E908EF8-02F4-4C27-ADDF-20C64D5ADF18}" presName="Name9" presStyleLbl="parChTrans1D2" presStyleIdx="4" presStyleCnt="5"/>
      <dgm:spPr/>
      <dgm:t>
        <a:bodyPr/>
        <a:lstStyle/>
        <a:p>
          <a:endParaRPr lang="ru-RU"/>
        </a:p>
      </dgm:t>
    </dgm:pt>
    <dgm:pt modelId="{40628709-78B4-459E-9084-3EAD1C544185}" type="pres">
      <dgm:prSet presAssocID="{5E908EF8-02F4-4C27-ADDF-20C64D5ADF18}" presName="connTx" presStyleLbl="parChTrans1D2" presStyleIdx="4" presStyleCnt="5"/>
      <dgm:spPr/>
      <dgm:t>
        <a:bodyPr/>
        <a:lstStyle/>
        <a:p>
          <a:endParaRPr lang="ru-RU"/>
        </a:p>
      </dgm:t>
    </dgm:pt>
    <dgm:pt modelId="{77A11AC3-7BCB-4B24-B65F-CB7515161D9B}" type="pres">
      <dgm:prSet presAssocID="{E9752441-95A0-4EA0-B2AB-CEAF7ED9A088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900AE9F-8CC0-41E8-BE60-B958EAA7C5E1}" type="presOf" srcId="{D404156E-BB75-49E1-8366-64C26E685605}" destId="{B564C64D-83C5-456F-B65E-9D9922A812AE}" srcOrd="1" destOrd="0" presId="urn:microsoft.com/office/officeart/2005/8/layout/radial1"/>
    <dgm:cxn modelId="{5128E367-43B4-4D17-B5F6-0B1AF745DB36}" type="presOf" srcId="{5E908EF8-02F4-4C27-ADDF-20C64D5ADF18}" destId="{40628709-78B4-459E-9084-3EAD1C544185}" srcOrd="1" destOrd="0" presId="urn:microsoft.com/office/officeart/2005/8/layout/radial1"/>
    <dgm:cxn modelId="{D0F681B7-0C3D-458E-AD30-6298222AA460}" srcId="{3676AB6D-A741-4600-97D2-E17C6CD8DCE1}" destId="{5254D66B-0E88-4DEE-9E03-6E703AF71EA8}" srcOrd="1" destOrd="0" parTransId="{D404156E-BB75-49E1-8366-64C26E685605}" sibTransId="{1E21584B-E066-4220-AEAA-8168D95A8E7B}"/>
    <dgm:cxn modelId="{4BC04D48-0B38-43AC-A1F4-0EBC5CDEEF20}" type="presOf" srcId="{842AAEA2-D1A9-4282-BCC4-8E12A886C60F}" destId="{3DA0A3D1-29AF-4946-BA8E-EAE3A8188B73}" srcOrd="1" destOrd="0" presId="urn:microsoft.com/office/officeart/2005/8/layout/radial1"/>
    <dgm:cxn modelId="{C1C544C2-9855-4019-AB06-F7F3B99A393A}" type="presOf" srcId="{6102A698-73E6-4CBD-9E3D-262A2A8CEE83}" destId="{DD7373A1-10E3-4821-BAE7-EDA6DA80200C}" srcOrd="1" destOrd="0" presId="urn:microsoft.com/office/officeart/2005/8/layout/radial1"/>
    <dgm:cxn modelId="{8E131C46-1DF7-461C-A479-1F02E1A591A7}" type="presOf" srcId="{4489DFF3-C218-48C9-8243-81FA628A7842}" destId="{5F938842-F47B-4D18-BC60-2F7C15816F40}" srcOrd="1" destOrd="0" presId="urn:microsoft.com/office/officeart/2005/8/layout/radial1"/>
    <dgm:cxn modelId="{5CD14BDC-A28C-4057-8C89-9D2DAFAD3082}" type="presOf" srcId="{842AAEA2-D1A9-4282-BCC4-8E12A886C60F}" destId="{C52F1943-77EF-4AA4-90DF-B83E320A8FB4}" srcOrd="0" destOrd="0" presId="urn:microsoft.com/office/officeart/2005/8/layout/radial1"/>
    <dgm:cxn modelId="{2F31F8A4-1A29-499C-B97F-F5CF99F37438}" srcId="{3676AB6D-A741-4600-97D2-E17C6CD8DCE1}" destId="{91B5717F-A030-4E00-8B87-263AC29F8D27}" srcOrd="3" destOrd="0" parTransId="{842AAEA2-D1A9-4282-BCC4-8E12A886C60F}" sibTransId="{F023C0E0-27DD-4C19-A845-A841034A94B2}"/>
    <dgm:cxn modelId="{836CDAE9-E2F1-45FB-8485-9CDA12EB5D74}" srcId="{3676AB6D-A741-4600-97D2-E17C6CD8DCE1}" destId="{251CAC92-8E98-4B5A-8579-BCCEF7330B54}" srcOrd="2" destOrd="0" parTransId="{4489DFF3-C218-48C9-8243-81FA628A7842}" sibTransId="{4BC4DAB1-CAB8-4893-B851-753089DC19FF}"/>
    <dgm:cxn modelId="{317E5347-9288-4351-9CA1-860FC101DDE4}" type="presOf" srcId="{E2849FBD-A4FD-4C86-A442-CD77F8D00314}" destId="{D4DD58A4-B0C6-4598-AB8D-F50C6358ECDA}" srcOrd="0" destOrd="0" presId="urn:microsoft.com/office/officeart/2005/8/layout/radial1"/>
    <dgm:cxn modelId="{48064056-E2D1-4AFA-9D72-288D744E74ED}" srcId="{3676AB6D-A741-4600-97D2-E17C6CD8DCE1}" destId="{E9752441-95A0-4EA0-B2AB-CEAF7ED9A088}" srcOrd="4" destOrd="0" parTransId="{5E908EF8-02F4-4C27-ADDF-20C64D5ADF18}" sibTransId="{B5A13509-A371-45D2-9607-113CBF5E7729}"/>
    <dgm:cxn modelId="{44543531-392D-46A3-8E9A-900D3837576A}" type="presOf" srcId="{4489DFF3-C218-48C9-8243-81FA628A7842}" destId="{73BB4AFE-38FF-4754-9294-6702474B42B9}" srcOrd="0" destOrd="0" presId="urn:microsoft.com/office/officeart/2005/8/layout/radial1"/>
    <dgm:cxn modelId="{8685CF8E-2BA4-4CE1-916A-60E3E202D5EA}" type="presOf" srcId="{5E908EF8-02F4-4C27-ADDF-20C64D5ADF18}" destId="{066419FD-2835-4AD9-9AD9-8C98851D2746}" srcOrd="0" destOrd="0" presId="urn:microsoft.com/office/officeart/2005/8/layout/radial1"/>
    <dgm:cxn modelId="{47EDC02C-5A85-466A-A170-716C1EF836C0}" type="presOf" srcId="{251CAC92-8E98-4B5A-8579-BCCEF7330B54}" destId="{61D6794C-225C-423C-811F-C0FE1BEDD676}" srcOrd="0" destOrd="0" presId="urn:microsoft.com/office/officeart/2005/8/layout/radial1"/>
    <dgm:cxn modelId="{2F2D284F-84E9-4054-A680-917A74E54B44}" type="presOf" srcId="{4C500494-08A0-4C77-A6F8-2A6D12CE30F7}" destId="{A172EE21-59D0-4431-9BDF-0A194AE40F15}" srcOrd="0" destOrd="0" presId="urn:microsoft.com/office/officeart/2005/8/layout/radial1"/>
    <dgm:cxn modelId="{626F5FC0-23DD-407A-A3B0-8E49A5E89BF9}" srcId="{3676AB6D-A741-4600-97D2-E17C6CD8DCE1}" destId="{4C500494-08A0-4C77-A6F8-2A6D12CE30F7}" srcOrd="0" destOrd="0" parTransId="{6102A698-73E6-4CBD-9E3D-262A2A8CEE83}" sibTransId="{C131B496-CF89-44CC-B00B-B4C7DDD505AD}"/>
    <dgm:cxn modelId="{F554FF2F-B70D-462C-BEE1-413EC6EC0C32}" type="presOf" srcId="{6102A698-73E6-4CBD-9E3D-262A2A8CEE83}" destId="{592B1427-1779-4B3A-9F5F-54479D1F950C}" srcOrd="0" destOrd="0" presId="urn:microsoft.com/office/officeart/2005/8/layout/radial1"/>
    <dgm:cxn modelId="{277A5588-DDAD-4D60-993D-490149A2ADC6}" type="presOf" srcId="{91B5717F-A030-4E00-8B87-263AC29F8D27}" destId="{2E0036F6-C2A9-43C9-BC5E-7559214D512E}" srcOrd="0" destOrd="0" presId="urn:microsoft.com/office/officeart/2005/8/layout/radial1"/>
    <dgm:cxn modelId="{C544A3DC-9F34-409F-84E3-E8FECCDD85B7}" srcId="{E2849FBD-A4FD-4C86-A442-CD77F8D00314}" destId="{3676AB6D-A741-4600-97D2-E17C6CD8DCE1}" srcOrd="0" destOrd="0" parTransId="{9B14DCB6-D300-4F54-81CA-B73C106928E1}" sibTransId="{8158341F-CB1E-4923-99E0-9EBDC8A943AE}"/>
    <dgm:cxn modelId="{55029E87-BBC5-43AD-88DE-EA6E8F880D74}" type="presOf" srcId="{3676AB6D-A741-4600-97D2-E17C6CD8DCE1}" destId="{D6376EF2-3FEA-4DE0-8983-F6DA91A592B3}" srcOrd="0" destOrd="0" presId="urn:microsoft.com/office/officeart/2005/8/layout/radial1"/>
    <dgm:cxn modelId="{5F2FDBED-40FD-4860-993A-393C71866659}" type="presOf" srcId="{D404156E-BB75-49E1-8366-64C26E685605}" destId="{03F2EDC9-0F6A-403D-BE42-ED5323A08E26}" srcOrd="0" destOrd="0" presId="urn:microsoft.com/office/officeart/2005/8/layout/radial1"/>
    <dgm:cxn modelId="{652D6F6E-D380-4D3F-9C79-4D3B9FF1B38D}" type="presOf" srcId="{E9752441-95A0-4EA0-B2AB-CEAF7ED9A088}" destId="{77A11AC3-7BCB-4B24-B65F-CB7515161D9B}" srcOrd="0" destOrd="0" presId="urn:microsoft.com/office/officeart/2005/8/layout/radial1"/>
    <dgm:cxn modelId="{F757BAF6-D0AF-4257-8A5A-5FF383F1BB29}" type="presOf" srcId="{5254D66B-0E88-4DEE-9E03-6E703AF71EA8}" destId="{5806D398-FEE0-4531-BE31-A85CDFAE6D51}" srcOrd="0" destOrd="0" presId="urn:microsoft.com/office/officeart/2005/8/layout/radial1"/>
    <dgm:cxn modelId="{08E0DFA7-6228-4760-8917-128F2CF56A38}" type="presParOf" srcId="{D4DD58A4-B0C6-4598-AB8D-F50C6358ECDA}" destId="{D6376EF2-3FEA-4DE0-8983-F6DA91A592B3}" srcOrd="0" destOrd="0" presId="urn:microsoft.com/office/officeart/2005/8/layout/radial1"/>
    <dgm:cxn modelId="{599B8325-624B-42EC-A47A-9FFD8B35CAFE}" type="presParOf" srcId="{D4DD58A4-B0C6-4598-AB8D-F50C6358ECDA}" destId="{592B1427-1779-4B3A-9F5F-54479D1F950C}" srcOrd="1" destOrd="0" presId="urn:microsoft.com/office/officeart/2005/8/layout/radial1"/>
    <dgm:cxn modelId="{7599E604-A17B-4B9D-BB23-2708CDF12D05}" type="presParOf" srcId="{592B1427-1779-4B3A-9F5F-54479D1F950C}" destId="{DD7373A1-10E3-4821-BAE7-EDA6DA80200C}" srcOrd="0" destOrd="0" presId="urn:microsoft.com/office/officeart/2005/8/layout/radial1"/>
    <dgm:cxn modelId="{14E72660-92E4-416F-8556-0FEFC7B02D87}" type="presParOf" srcId="{D4DD58A4-B0C6-4598-AB8D-F50C6358ECDA}" destId="{A172EE21-59D0-4431-9BDF-0A194AE40F15}" srcOrd="2" destOrd="0" presId="urn:microsoft.com/office/officeart/2005/8/layout/radial1"/>
    <dgm:cxn modelId="{72E17D0D-4173-4E55-9693-0CB74D743A4A}" type="presParOf" srcId="{D4DD58A4-B0C6-4598-AB8D-F50C6358ECDA}" destId="{03F2EDC9-0F6A-403D-BE42-ED5323A08E26}" srcOrd="3" destOrd="0" presId="urn:microsoft.com/office/officeart/2005/8/layout/radial1"/>
    <dgm:cxn modelId="{96A7DE7B-7B54-4460-8ABF-242CEDED7DD8}" type="presParOf" srcId="{03F2EDC9-0F6A-403D-BE42-ED5323A08E26}" destId="{B564C64D-83C5-456F-B65E-9D9922A812AE}" srcOrd="0" destOrd="0" presId="urn:microsoft.com/office/officeart/2005/8/layout/radial1"/>
    <dgm:cxn modelId="{F7B59A74-CF73-4381-8692-350B7847312B}" type="presParOf" srcId="{D4DD58A4-B0C6-4598-AB8D-F50C6358ECDA}" destId="{5806D398-FEE0-4531-BE31-A85CDFAE6D51}" srcOrd="4" destOrd="0" presId="urn:microsoft.com/office/officeart/2005/8/layout/radial1"/>
    <dgm:cxn modelId="{B1BCDCD4-FDF3-4D1D-B5DE-4C2518AB3A68}" type="presParOf" srcId="{D4DD58A4-B0C6-4598-AB8D-F50C6358ECDA}" destId="{73BB4AFE-38FF-4754-9294-6702474B42B9}" srcOrd="5" destOrd="0" presId="urn:microsoft.com/office/officeart/2005/8/layout/radial1"/>
    <dgm:cxn modelId="{CE9710BA-F18F-40F8-AD0C-8E99C2AD0270}" type="presParOf" srcId="{73BB4AFE-38FF-4754-9294-6702474B42B9}" destId="{5F938842-F47B-4D18-BC60-2F7C15816F40}" srcOrd="0" destOrd="0" presId="urn:microsoft.com/office/officeart/2005/8/layout/radial1"/>
    <dgm:cxn modelId="{14A05F55-014B-428C-823A-F6FC8C4D6882}" type="presParOf" srcId="{D4DD58A4-B0C6-4598-AB8D-F50C6358ECDA}" destId="{61D6794C-225C-423C-811F-C0FE1BEDD676}" srcOrd="6" destOrd="0" presId="urn:microsoft.com/office/officeart/2005/8/layout/radial1"/>
    <dgm:cxn modelId="{6532AD27-711D-4C4B-95CA-847A4F016157}" type="presParOf" srcId="{D4DD58A4-B0C6-4598-AB8D-F50C6358ECDA}" destId="{C52F1943-77EF-4AA4-90DF-B83E320A8FB4}" srcOrd="7" destOrd="0" presId="urn:microsoft.com/office/officeart/2005/8/layout/radial1"/>
    <dgm:cxn modelId="{46E4DE6D-EC25-4EBE-81DB-D71BA55418A8}" type="presParOf" srcId="{C52F1943-77EF-4AA4-90DF-B83E320A8FB4}" destId="{3DA0A3D1-29AF-4946-BA8E-EAE3A8188B73}" srcOrd="0" destOrd="0" presId="urn:microsoft.com/office/officeart/2005/8/layout/radial1"/>
    <dgm:cxn modelId="{59CE8169-53A0-441F-A9A1-573ED081FFDC}" type="presParOf" srcId="{D4DD58A4-B0C6-4598-AB8D-F50C6358ECDA}" destId="{2E0036F6-C2A9-43C9-BC5E-7559214D512E}" srcOrd="8" destOrd="0" presId="urn:microsoft.com/office/officeart/2005/8/layout/radial1"/>
    <dgm:cxn modelId="{518313D3-7356-4BDB-B91F-59E3D4220532}" type="presParOf" srcId="{D4DD58A4-B0C6-4598-AB8D-F50C6358ECDA}" destId="{066419FD-2835-4AD9-9AD9-8C98851D2746}" srcOrd="9" destOrd="0" presId="urn:microsoft.com/office/officeart/2005/8/layout/radial1"/>
    <dgm:cxn modelId="{26E7B1C8-2B6F-4340-821C-94ACEC8674EE}" type="presParOf" srcId="{066419FD-2835-4AD9-9AD9-8C98851D2746}" destId="{40628709-78B4-459E-9084-3EAD1C544185}" srcOrd="0" destOrd="0" presId="urn:microsoft.com/office/officeart/2005/8/layout/radial1"/>
    <dgm:cxn modelId="{F408469E-C330-460C-AD36-8C6F75820C1A}" type="presParOf" srcId="{D4DD58A4-B0C6-4598-AB8D-F50C6358ECDA}" destId="{77A11AC3-7BCB-4B24-B65F-CB7515161D9B}" srcOrd="10" destOrd="0" presId="urn:microsoft.com/office/officeart/2005/8/layout/radial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16.08.2018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16.08.2018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psihdocs.ru/razvitie-kreativnosti-uchashihsya-na-urokah-tehnologii-posreds.html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psihdocs.ru/malaya-gruppa-i-kollektiv.html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hyperlink" Target="http://psihdocs.ru/programma-duhovno-nravstvennogo-razvitiya-vospitaniya-i-social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85852" y="2786058"/>
            <a:ext cx="7406640" cy="107157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dirty="0" smtClean="0"/>
              <a:t>Выступление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>по теме </a:t>
            </a:r>
            <a:br>
              <a:rPr lang="ru-RU" sz="2700" dirty="0" smtClean="0"/>
            </a:br>
            <a:r>
              <a:rPr lang="ru-RU" sz="2700" b="1" dirty="0" smtClean="0"/>
              <a:t>«Пути и средства поддержки эмоционального комфорта на уроке, как одного из принципов </a:t>
            </a:r>
            <a:r>
              <a:rPr lang="ru-RU" sz="2700" b="1" dirty="0" err="1" smtClean="0"/>
              <a:t>системно-деятельностного</a:t>
            </a:r>
            <a:r>
              <a:rPr lang="ru-RU" sz="2700" b="1" dirty="0" smtClean="0"/>
              <a:t> подхода»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4786322"/>
            <a:ext cx="7406640" cy="1752600"/>
          </a:xfrm>
        </p:spPr>
        <p:txBody>
          <a:bodyPr>
            <a:normAutofit/>
          </a:bodyPr>
          <a:lstStyle/>
          <a:p>
            <a:pPr algn="r"/>
            <a:r>
              <a:rPr lang="ru-RU" sz="2100" i="1" dirty="0" smtClean="0"/>
              <a:t>Подготовили: </a:t>
            </a:r>
            <a:endParaRPr lang="ru-RU" sz="2100" dirty="0" smtClean="0"/>
          </a:p>
          <a:p>
            <a:pPr algn="r"/>
            <a:r>
              <a:rPr lang="ru-RU" sz="2100" i="1" dirty="0" smtClean="0"/>
              <a:t>Постольник Т.В.</a:t>
            </a:r>
            <a:endParaRPr lang="ru-RU" sz="2100" dirty="0" smtClean="0"/>
          </a:p>
          <a:p>
            <a:pPr algn="r"/>
            <a:r>
              <a:rPr lang="ru-RU" sz="2100" i="1" dirty="0" smtClean="0"/>
              <a:t>МБОУ </a:t>
            </a:r>
            <a:r>
              <a:rPr lang="ru-RU" sz="2100" i="1" dirty="0" smtClean="0"/>
              <a:t>СОШ №2 г. Усмани</a:t>
            </a:r>
            <a:endParaRPr lang="ru-RU" sz="2100" dirty="0" smtClean="0"/>
          </a:p>
          <a:p>
            <a:pPr algn="r"/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2928934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ru-RU" sz="2200" b="1" dirty="0" smtClean="0"/>
              <a:t>Рекомендации для поддержания психологического комфорта на уроке:</a:t>
            </a:r>
            <a:r>
              <a:rPr lang="ru-RU" sz="2200" dirty="0" smtClean="0"/>
              <a:t> </a:t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000" dirty="0" smtClean="0"/>
              <a:t>Учитель должен входить в класс с хорошим бодрым настроем и уметь настроить себя на жизнерадостную с детьми параллель. 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Учителю вообще должно быть присуще же</a:t>
            </a:r>
            <a:r>
              <a:rPr lang="ru-RU" sz="2000" b="1" dirty="0" smtClean="0"/>
              <a:t>л</a:t>
            </a:r>
            <a:r>
              <a:rPr lang="ru-RU" sz="2000" dirty="0" smtClean="0"/>
              <a:t>ание и стремление общаться с детьми, общаться в доброжелательной форме.   </a:t>
            </a:r>
            <a:br>
              <a:rPr lang="ru-RU" sz="2000" dirty="0" smtClean="0"/>
            </a:br>
            <a:r>
              <a:rPr lang="ru-RU" sz="2000" dirty="0" smtClean="0"/>
              <a:t>      </a:t>
            </a:r>
            <a:br>
              <a:rPr lang="ru-RU" sz="2000" dirty="0" smtClean="0"/>
            </a:br>
            <a:r>
              <a:rPr lang="ru-RU" sz="2000" dirty="0" smtClean="0"/>
              <a:t>Любое эмоциональное состояние, включая  отрицательное, можно выразить в деликатной форме. 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Учитель должен хорошо знать возрастные психологические особенности учащихся, а также развивать в  себе педагогическую наблюдательность, чтобы гибко и адекватно реагировать на ту или иную ситуацию на уроке. 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Обучение и воспитание должно строиться без наказания и окриков (В.С.Сухомлинский.) 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Приходить в кабинет нужно немного раньше звонка. Убедиться, все ли готово к уроку. Стремиться к организованному началу урока. </a:t>
            </a:r>
            <a:br>
              <a:rPr lang="ru-RU" sz="2000" dirty="0" smtClean="0"/>
            </a:br>
            <a:endParaRPr lang="ru-RU" sz="20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3143248"/>
            <a:ext cx="7498080" cy="1143000"/>
          </a:xfrm>
        </p:spPr>
        <p:txBody>
          <a:bodyPr>
            <a:normAutofit fontScale="90000"/>
          </a:bodyPr>
          <a:lstStyle/>
          <a:p>
            <a:pPr lvl="0"/>
            <a:r>
              <a:rPr lang="ru-RU" sz="2000" dirty="0" smtClean="0"/>
              <a:t>Начинайте урок энергично. Не задавайте вопросы о том, кто не выполнил домашнего задания. Урок ведите так, чтобы каждый ученик с начала и до конца был занят делом. 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Применяйте на уроке специально разработанный дидактический материал, используйте  </a:t>
            </a:r>
            <a:r>
              <a:rPr lang="ru-RU" sz="2000" dirty="0" err="1" smtClean="0"/>
              <a:t>разноуровневые</a:t>
            </a:r>
            <a:r>
              <a:rPr lang="ru-RU" sz="2000" dirty="0" smtClean="0"/>
              <a:t> задания. 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Увлекайте учеников содержанием материала, контролируйте темп урока, помогайте «слабым» поверить в </a:t>
            </a:r>
            <a:r>
              <a:rPr lang="ru-RU" sz="2000" dirty="0" smtClean="0">
                <a:solidFill>
                  <a:schemeClr val="tx1"/>
                </a:solidFill>
                <a:hlinkClick r:id="rId2"/>
              </a:rPr>
              <a:t>свои силы</a:t>
            </a:r>
            <a:r>
              <a:rPr lang="ru-RU" sz="2000" dirty="0" smtClean="0"/>
              <a:t>. 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Мотивируйте оценки знаний: ученику следует знать, над чем ему поработать еще. Это будет приучать к дисциплинированному труду. 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Заканчивать урок общей оценкой работы класса и отдельных учеников. 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Пусть все испытают чувство удовлетворенности от результатов труда на уроке. Постарайтесь заметить положительное в работе недисциплинированных ребят, но делайте это не слишком часто. 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Прекращать урок со звонком. Напомнить дежурному о его обязанностях. Удерживайтесь от излишних замечаний.   </a:t>
            </a:r>
            <a:br>
              <a:rPr lang="ru-RU" sz="2000" dirty="0" smtClean="0"/>
            </a:br>
            <a:r>
              <a:rPr lang="ru-RU" sz="2000" dirty="0" smtClean="0"/>
              <a:t>Обращайтесь за помощью к самим ученикам.</a:t>
            </a: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2428868"/>
            <a:ext cx="7498080" cy="1143000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/>
              <a:t>Технологически влияние на климат обеспечивается совокупностью следующих операций:</a:t>
            </a:r>
            <a:br>
              <a:rPr lang="ru-RU" sz="2000" b="1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i="1" dirty="0" smtClean="0"/>
              <a:t>Установление личных контактов. 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i="1" dirty="0" smtClean="0"/>
              <a:t>Подбадривающее, одобрительное отношение.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i="1" dirty="0" smtClean="0"/>
              <a:t>Этическое благородное поведение или позиция сотрудничества, </a:t>
            </a:r>
            <a:r>
              <a:rPr lang="ru-RU" sz="2000" dirty="0" smtClean="0"/>
              <a:t>заключающееся в бескорыстной помощи, открытости и радости за другого. 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i="1" dirty="0" smtClean="0"/>
              <a:t>Предупреждение возможных неудач </a:t>
            </a:r>
            <a:r>
              <a:rPr lang="ru-RU" sz="2000" dirty="0" smtClean="0"/>
              <a:t>в процессе и результате работы. 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Привнесение </a:t>
            </a:r>
            <a:r>
              <a:rPr lang="ru-RU" sz="2000" i="1" dirty="0" smtClean="0"/>
              <a:t>элемента новизны </a:t>
            </a:r>
            <a:r>
              <a:rPr lang="ru-RU" sz="2000" dirty="0" smtClean="0"/>
              <a:t>за счет использования разнообразных средств. </a:t>
            </a:r>
            <a:endParaRPr lang="ru-RU" sz="20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800" b="1" dirty="0" smtClean="0"/>
              <a:t>Сенсорная комната </a:t>
            </a:r>
            <a:br>
              <a:rPr lang="ru-RU" sz="2800" b="1" dirty="0" smtClean="0"/>
            </a:br>
            <a:r>
              <a:rPr lang="ru-RU" sz="2800" b="1" dirty="0" smtClean="0"/>
              <a:t>(или комната для психологической разгрузки)</a:t>
            </a:r>
            <a:endParaRPr lang="ru-RU" sz="2800" b="1" dirty="0"/>
          </a:p>
        </p:txBody>
      </p:sp>
      <p:pic>
        <p:nvPicPr>
          <p:cNvPr id="21509" name="Picture 5" descr="http://2school.edusite.su/images/cms/data/about/osnovnie_svedeniya/slajd3.jpg"/>
          <p:cNvPicPr>
            <a:picLocks noChangeAspect="1" noChangeArrowheads="1"/>
          </p:cNvPicPr>
          <p:nvPr/>
        </p:nvPicPr>
        <p:blipFill>
          <a:blip r:embed="rId2"/>
          <a:srcRect t="17857"/>
          <a:stretch>
            <a:fillRect/>
          </a:stretch>
        </p:blipFill>
        <p:spPr bwMode="auto">
          <a:xfrm>
            <a:off x="1428728" y="1643050"/>
            <a:ext cx="7305320" cy="47863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2928934"/>
            <a:ext cx="749808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b="1" u="sng" dirty="0" smtClean="0"/>
              <a:t>Заповеди учителя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Уважай детей! Защити их любовью и правдой.</a:t>
            </a:r>
            <a:br>
              <a:rPr lang="ru-RU" sz="2200" dirty="0" smtClean="0"/>
            </a:br>
            <a:r>
              <a:rPr lang="ru-RU" sz="2200" dirty="0" smtClean="0"/>
              <a:t>Не навреди! Ищи в детях хорошее</a:t>
            </a:r>
            <a:r>
              <a:rPr lang="ru-RU" sz="2200" b="1" dirty="0" smtClean="0"/>
              <a:t>.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Замечай и отмечай малейший успех ученика. От постоянных неудач дети озлобляются.</a:t>
            </a:r>
            <a:br>
              <a:rPr lang="ru-RU" sz="2200" dirty="0" smtClean="0"/>
            </a:br>
            <a:r>
              <a:rPr lang="ru-RU" sz="2200" dirty="0" smtClean="0"/>
              <a:t>Не приписывай успех себе, а вину ученику.</a:t>
            </a:r>
            <a:br>
              <a:rPr lang="ru-RU" sz="2200" dirty="0" smtClean="0"/>
            </a:br>
            <a:r>
              <a:rPr lang="ru-RU" sz="2200" dirty="0" smtClean="0"/>
              <a:t>Ошибся – извинись, но ошибайся реже. Будь великодушным, умей прощать.</a:t>
            </a:r>
            <a:br>
              <a:rPr lang="ru-RU" sz="2200" dirty="0" smtClean="0"/>
            </a:br>
            <a:r>
              <a:rPr lang="ru-RU" sz="2200" dirty="0" smtClean="0"/>
              <a:t>На уроке создавай ситуацию успеха.</a:t>
            </a:r>
            <a:br>
              <a:rPr lang="ru-RU" sz="2200" dirty="0" smtClean="0"/>
            </a:br>
            <a:r>
              <a:rPr lang="ru-RU" sz="2200" dirty="0" smtClean="0"/>
              <a:t>Не кричи, не оскорбляй ученика ни при каких обстоятельствах.</a:t>
            </a:r>
            <a:br>
              <a:rPr lang="ru-RU" sz="2200" dirty="0" smtClean="0"/>
            </a:br>
            <a:r>
              <a:rPr lang="ru-RU" sz="2200" dirty="0" smtClean="0"/>
              <a:t>Хвали в </a:t>
            </a:r>
            <a:r>
              <a:rPr lang="ru-RU" sz="2200" dirty="0" smtClean="0">
                <a:hlinkClick r:id="rId2"/>
              </a:rPr>
              <a:t>присутствии коллектива</a:t>
            </a:r>
            <a:r>
              <a:rPr lang="ru-RU" sz="2200" dirty="0" smtClean="0"/>
              <a:t>, а прощай наедине.</a:t>
            </a:r>
            <a:br>
              <a:rPr lang="ru-RU" sz="2200" dirty="0" smtClean="0"/>
            </a:br>
            <a:r>
              <a:rPr lang="ru-RU" sz="2200" dirty="0" smtClean="0"/>
              <a:t>Только приблизив к себе ребенка можно влиять на развитие его духовного мира.</a:t>
            </a:r>
            <a:br>
              <a:rPr lang="ru-RU" sz="2200" dirty="0" smtClean="0"/>
            </a:br>
            <a:r>
              <a:rPr lang="ru-RU" sz="2200" dirty="0" smtClean="0"/>
              <a:t>Не ищи в лице родителей средство для расправы за собственную беспомощность в общении с детьми.</a:t>
            </a:r>
            <a:br>
              <a:rPr lang="ru-RU" sz="2200" dirty="0" smtClean="0"/>
            </a:br>
            <a:r>
              <a:rPr lang="ru-RU" sz="2200" dirty="0" smtClean="0"/>
              <a:t>Оценивай поступок, а не личность.</a:t>
            </a:r>
            <a:br>
              <a:rPr lang="ru-RU" sz="2200" dirty="0" smtClean="0"/>
            </a:br>
            <a:r>
              <a:rPr lang="ru-RU" sz="2200" dirty="0" smtClean="0"/>
              <a:t>Дай ребенку ощутить, что сочувствуешь ему, веришь в него, хорошего мнения о нем, несмотря на его оплошность.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26626" name="Picture 2" descr="http://sholsdora.ucoz.ru/FGOS/f_1.jpg"/>
          <p:cNvPicPr>
            <a:picLocks noChangeAspect="1" noChangeArrowheads="1"/>
          </p:cNvPicPr>
          <p:nvPr/>
        </p:nvPicPr>
        <p:blipFill>
          <a:blip r:embed="rId2"/>
          <a:srcRect l="49936"/>
          <a:stretch>
            <a:fillRect/>
          </a:stretch>
        </p:blipFill>
        <p:spPr bwMode="auto">
          <a:xfrm>
            <a:off x="1656200" y="1785926"/>
            <a:ext cx="6895362" cy="42148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500042"/>
            <a:ext cx="7498080" cy="1857380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/>
              <a:t> </a:t>
            </a:r>
            <a:r>
              <a:rPr lang="ru-RU" sz="2200" b="1" dirty="0" smtClean="0"/>
              <a:t>Комфорт</a:t>
            </a:r>
            <a:r>
              <a:rPr lang="ru-RU" sz="2200" dirty="0" smtClean="0"/>
              <a:t> – это условия жизни, пребывания, обстановка, обеспечивающая удобство, спокойствие и уют.</a:t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b="1" dirty="0" smtClean="0"/>
              <a:t>Психологический комфорт</a:t>
            </a:r>
            <a:r>
              <a:rPr lang="ru-RU" sz="2200" dirty="0" smtClean="0"/>
              <a:t> - условия жизни, при которых ребенок чувствует себя спокойно, нет необходимости защищаться.</a:t>
            </a:r>
            <a:br>
              <a:rPr lang="ru-RU" sz="2200" dirty="0" smtClean="0"/>
            </a:br>
            <a:endParaRPr lang="ru-RU" sz="2200" dirty="0"/>
          </a:p>
        </p:txBody>
      </p:sp>
      <p:pic>
        <p:nvPicPr>
          <p:cNvPr id="1026" name="Picture 2" descr="http://termostok.ru/wa-data/public/blog/img/tepl_pol_teplovoy_komfor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2571744"/>
            <a:ext cx="7302549" cy="32861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500042"/>
            <a:ext cx="7498080" cy="1143000"/>
          </a:xfrm>
        </p:spPr>
        <p:txBody>
          <a:bodyPr>
            <a:noAutofit/>
          </a:bodyPr>
          <a:lstStyle/>
          <a:p>
            <a:r>
              <a:rPr lang="ru-RU" sz="2000" dirty="0" smtClean="0"/>
              <a:t>Стандарт нового поколения направлен на «обеспечение перехода от простой ретрансляции знаний к раскрытию возможностей обучающихся, к подготовке их к жизни в современных условиях на основе включения в процесс социализации, придание образовательному процессу воспитательной функции».</a:t>
            </a:r>
            <a:endParaRPr lang="ru-RU" sz="2000" dirty="0"/>
          </a:p>
        </p:txBody>
      </p:sp>
      <p:pic>
        <p:nvPicPr>
          <p:cNvPr id="15362" name="Picture 2" descr="https://i.mycdn.me/image?id=804525148838&amp;t=3&amp;plc=WEB&amp;tkn=*jRlNmJmTER4TR65zS2onMmeuU78"/>
          <p:cNvPicPr>
            <a:picLocks noChangeAspect="1" noChangeArrowheads="1"/>
          </p:cNvPicPr>
          <p:nvPr/>
        </p:nvPicPr>
        <p:blipFill>
          <a:blip r:embed="rId2"/>
          <a:srcRect t="16129" r="17426"/>
          <a:stretch>
            <a:fillRect/>
          </a:stretch>
        </p:blipFill>
        <p:spPr bwMode="auto">
          <a:xfrm>
            <a:off x="1857356" y="2071678"/>
            <a:ext cx="6500858" cy="43901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1071546"/>
            <a:ext cx="7072362" cy="1143000"/>
          </a:xfrm>
        </p:spPr>
        <p:txBody>
          <a:bodyPr>
            <a:normAutofit fontScale="90000"/>
          </a:bodyPr>
          <a:lstStyle/>
          <a:p>
            <a:r>
              <a:rPr lang="ru-RU" sz="2200" b="1" dirty="0" smtClean="0"/>
              <a:t>Принцип психологической комфортности </a:t>
            </a:r>
            <a:r>
              <a:rPr lang="ru-RU" sz="2200" dirty="0" smtClean="0"/>
              <a:t>– предполагает снятие всех </a:t>
            </a:r>
            <a:r>
              <a:rPr lang="ru-RU" sz="2200" dirty="0" err="1" smtClean="0"/>
              <a:t>стрессообразующих</a:t>
            </a:r>
            <a:r>
              <a:rPr lang="ru-RU" sz="2200" dirty="0" smtClean="0"/>
              <a:t> факторов учебного процесса, создание в школе и на уроках доброжелательной атмосферы, ориентированной на реализацию идей педагогики сотрудничества, развитие диалоговых форм общения.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6386" name="Picture 2" descr="http://saroblnews.ru/files/pages/64571/1479371923general_pages_i64571_v_shkolax_oblasti_prodoljaetsya_perexod_na_obuchenie_po_fgos.jpg"/>
          <p:cNvPicPr>
            <a:picLocks noChangeAspect="1" noChangeArrowheads="1"/>
          </p:cNvPicPr>
          <p:nvPr/>
        </p:nvPicPr>
        <p:blipFill>
          <a:blip r:embed="rId2"/>
          <a:srcRect l="18179" r="15503"/>
          <a:stretch>
            <a:fillRect/>
          </a:stretch>
        </p:blipFill>
        <p:spPr bwMode="auto">
          <a:xfrm>
            <a:off x="2357422" y="2428868"/>
            <a:ext cx="5500726" cy="37862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3143248"/>
            <a:ext cx="749808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b="1" dirty="0" smtClean="0"/>
              <a:t>Группы факторов, составляющих окружение школьника: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b="1" dirty="0" smtClean="0"/>
              <a:t>- </a:t>
            </a:r>
            <a:r>
              <a:rPr lang="ru-RU" sz="2200" b="1" i="1" dirty="0" smtClean="0"/>
              <a:t>психолого-педагогические факторы</a:t>
            </a: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dirty="0" smtClean="0"/>
              <a:t> (личность учителя, сложность учебной программы, </a:t>
            </a:r>
            <a:br>
              <a:rPr lang="ru-RU" sz="2200" dirty="0" smtClean="0"/>
            </a:br>
            <a:r>
              <a:rPr lang="ru-RU" sz="2200" dirty="0" smtClean="0"/>
              <a:t>возможности ребенка усвоить эту программу);</a:t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b="1" dirty="0" smtClean="0"/>
              <a:t>- </a:t>
            </a:r>
            <a:r>
              <a:rPr lang="ru-RU" sz="2200" b="1" i="1" dirty="0" smtClean="0"/>
              <a:t>социальные</a:t>
            </a:r>
            <a:r>
              <a:rPr lang="ru-RU" sz="2200" b="1" dirty="0" smtClean="0"/>
              <a:t> 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(статус в классе, отношения с другими учениками</a:t>
            </a:r>
            <a:br>
              <a:rPr lang="ru-RU" sz="2200" dirty="0" smtClean="0"/>
            </a:br>
            <a:r>
              <a:rPr lang="ru-RU" sz="2200" dirty="0" smtClean="0"/>
              <a:t> вне класса и т.д.);</a:t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b="1" dirty="0" smtClean="0"/>
              <a:t>- </a:t>
            </a:r>
            <a:r>
              <a:rPr lang="ru-RU" sz="2200" b="1" i="1" dirty="0" smtClean="0"/>
              <a:t>физические </a:t>
            </a: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dirty="0" smtClean="0"/>
              <a:t>(школьное пространство, включая обстановку, </a:t>
            </a:r>
            <a:br>
              <a:rPr lang="ru-RU" sz="2200" dirty="0" smtClean="0"/>
            </a:br>
            <a:r>
              <a:rPr lang="ru-RU" sz="2200" dirty="0" smtClean="0"/>
              <a:t>освещенность, режим дня, качество питания и т.д.)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642918"/>
            <a:ext cx="7498080" cy="64294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i="1" dirty="0" smtClean="0"/>
              <a:t>Факторы, мешающие психологическому комфорту  </a:t>
            </a:r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  <a:hlinkClick r:id="rId2"/>
              </a:rPr>
              <a:t>у обучающихся</a:t>
            </a:r>
            <a:r>
              <a:rPr lang="ru-RU" sz="2000" b="1" i="1" dirty="0" smtClean="0"/>
              <a:t>: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 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graphicFrame>
        <p:nvGraphicFramePr>
          <p:cNvPr id="4" name="Схема 3"/>
          <p:cNvGraphicFramePr/>
          <p:nvPr/>
        </p:nvGraphicFramePr>
        <p:xfrm>
          <a:off x="1357290" y="857232"/>
          <a:ext cx="7381884" cy="55007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785794"/>
            <a:ext cx="7498080" cy="64294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b="1" i="1" dirty="0" smtClean="0"/>
              <a:t>У учителей факторами возникновения дискомфорта выступают</a:t>
            </a:r>
            <a:r>
              <a:rPr lang="ru-RU" sz="2200" i="1" dirty="0" smtClean="0"/>
              <a:t>: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 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graphicFrame>
        <p:nvGraphicFramePr>
          <p:cNvPr id="4" name="Схема 3"/>
          <p:cNvGraphicFramePr/>
          <p:nvPr/>
        </p:nvGraphicFramePr>
        <p:xfrm>
          <a:off x="1357290" y="1071546"/>
          <a:ext cx="7381884" cy="55007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1214422"/>
            <a:ext cx="749808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b="1" dirty="0" smtClean="0"/>
              <a:t>Критерии психологического комфорта урока:</a:t>
            </a:r>
            <a:r>
              <a:rPr lang="ru-RU" sz="2200" dirty="0" smtClean="0"/>
              <a:t> </a:t>
            </a:r>
            <a:br>
              <a:rPr lang="ru-RU" sz="2200" dirty="0" smtClean="0"/>
            </a:br>
            <a:r>
              <a:rPr lang="ru-RU" sz="2200" dirty="0" smtClean="0"/>
              <a:t>Отсутствие усталости у детей и учителя.</a:t>
            </a:r>
            <a:br>
              <a:rPr lang="ru-RU" sz="2200" dirty="0" smtClean="0"/>
            </a:br>
            <a:r>
              <a:rPr lang="ru-RU" sz="2200" dirty="0" smtClean="0"/>
              <a:t>Положительный эмоциональный настрой. </a:t>
            </a:r>
            <a:br>
              <a:rPr lang="ru-RU" sz="2200" dirty="0" smtClean="0"/>
            </a:br>
            <a:r>
              <a:rPr lang="ru-RU" sz="2200" dirty="0" smtClean="0"/>
              <a:t>Удовлетворение от сделанной работы. </a:t>
            </a:r>
            <a:br>
              <a:rPr lang="ru-RU" sz="2200" dirty="0" smtClean="0"/>
            </a:br>
            <a:r>
              <a:rPr lang="ru-RU" sz="2200" dirty="0" smtClean="0"/>
              <a:t>Желание продолжать работу.</a:t>
            </a:r>
            <a:br>
              <a:rPr lang="ru-RU" sz="2200" dirty="0" smtClean="0"/>
            </a:br>
            <a:r>
              <a:rPr lang="ru-RU" sz="2200" dirty="0" smtClean="0"/>
              <a:t>Создание ситуации успеха как один из факторов обеспечения психологического комфорта на уроке.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8434" name="AutoShape 2" descr="http://108minut.ru/photos/58c9f93a8d37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436" name="AutoShape 4" descr="http://108minut.ru/photos/58c9f93a8d37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438" name="AutoShape 6" descr="http://108minut.ru/photos/58c9f93a8d37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8439" name="Picture 7" descr="D:\курсы\58c9f93a8d373.jpg"/>
          <p:cNvPicPr>
            <a:picLocks noChangeAspect="1" noChangeArrowheads="1"/>
          </p:cNvPicPr>
          <p:nvPr/>
        </p:nvPicPr>
        <p:blipFill>
          <a:blip r:embed="rId2"/>
          <a:srcRect r="3906"/>
          <a:stretch>
            <a:fillRect/>
          </a:stretch>
        </p:blipFill>
        <p:spPr bwMode="auto">
          <a:xfrm>
            <a:off x="5715008" y="4714884"/>
            <a:ext cx="2786082" cy="19313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441" name="Picture 9" descr="http://www.playcast.ru/uploads/2015/03/25/1281939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43042" y="2786058"/>
            <a:ext cx="2863144" cy="1928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443" name="Picture 11" descr="https://im0-tub-ru.yandex.net/i?id=c837dbb3f0502e97798223ee28052697&amp;n=33&amp;h=215&amp;w=32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2786058"/>
            <a:ext cx="2897723" cy="1928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445" name="Picture 13" descr="http://gymn4.by/uploads/posts/2011-05/1305116133_risunok1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488" y="4786322"/>
            <a:ext cx="2803102" cy="1928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2928934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ru-RU" sz="2200" b="1" dirty="0" smtClean="0"/>
              <a:t>Рекомендации для поддержания психологического комфорта на уроке:</a:t>
            </a:r>
            <a:r>
              <a:rPr lang="ru-RU" sz="2200" dirty="0" smtClean="0"/>
              <a:t> </a:t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Учитель должен входить в класс с хорошим бодрым настроем и уметь настроить себя на жизнерадостную с детьми параллель. </a:t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Учителю вообще должно быть присуще же</a:t>
            </a:r>
            <a:r>
              <a:rPr lang="ru-RU" sz="2200" b="1" dirty="0" smtClean="0"/>
              <a:t>л</a:t>
            </a:r>
            <a:r>
              <a:rPr lang="ru-RU" sz="2200" dirty="0" smtClean="0"/>
              <a:t>ание и стремление общаться с детьми, общаться в доброжелательной форме.    </a:t>
            </a:r>
            <a:br>
              <a:rPr lang="ru-RU" sz="2200" dirty="0" smtClean="0"/>
            </a:br>
            <a:r>
              <a:rPr lang="ru-RU" sz="2200" dirty="0" smtClean="0"/>
              <a:t>     </a:t>
            </a:r>
            <a:br>
              <a:rPr lang="ru-RU" sz="2200" dirty="0" smtClean="0"/>
            </a:br>
            <a:r>
              <a:rPr lang="ru-RU" sz="2200" dirty="0" smtClean="0"/>
              <a:t>Любое эмоциональное состояние, включая  отрицательное, можно выразить в деликатной форме. </a:t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Учитель должен хорошо знать возрастные психологические особенности учащихся, а также развивать в  себе педагогическую наблюдательность, чтобы гибко и адекватно реагировать на ту или иную ситуацию на уроке.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116</TotalTime>
  <Words>224</Words>
  <PresentationFormat>Экран (4:3)</PresentationFormat>
  <Paragraphs>30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Солнцестояние</vt:lpstr>
      <vt:lpstr>Выступление по теме  «Пути и средства поддержки эмоционального комфорта на уроке, как одного из принципов системно-деятельностного подхода» </vt:lpstr>
      <vt:lpstr> Комфорт – это условия жизни, пребывания, обстановка, обеспечивающая удобство, спокойствие и уют.  Психологический комфорт - условия жизни, при которых ребенок чувствует себя спокойно, нет необходимости защищаться. </vt:lpstr>
      <vt:lpstr>Стандарт нового поколения направлен на «обеспечение перехода от простой ретрансляции знаний к раскрытию возможностей обучающихся, к подготовке их к жизни в современных условиях на основе включения в процесс социализации, придание образовательному процессу воспитательной функции».</vt:lpstr>
      <vt:lpstr>Принцип психологической комфортности – предполагает снятие всех стрессообразующих факторов учебного процесса, создание в школе и на уроках доброжелательной атмосферы, ориентированной на реализацию идей педагогики сотрудничества, развитие диалоговых форм общения. </vt:lpstr>
      <vt:lpstr>Группы факторов, составляющих окружение школьника:  - психолого-педагогические факторы  (личность учителя, сложность учебной программы,  возможности ребенка усвоить эту программу);  - социальные  (статус в классе, отношения с другими учениками  вне класса и т.д.);  - физические  (школьное пространство, включая обстановку,  освещенность, режим дня, качество питания и т.д.)  </vt:lpstr>
      <vt:lpstr>Факторы, мешающие психологическому комфорту  у обучающихся:    </vt:lpstr>
      <vt:lpstr>У учителей факторами возникновения дискомфорта выступают:     </vt:lpstr>
      <vt:lpstr>Критерии психологического комфорта урока:  Отсутствие усталости у детей и учителя. Положительный эмоциональный настрой.  Удовлетворение от сделанной работы.  Желание продолжать работу. Создание ситуации успеха как один из факторов обеспечения психологического комфорта на уроке.  </vt:lpstr>
      <vt:lpstr>Рекомендации для поддержания психологического комфорта на уроке:   Учитель должен входить в класс с хорошим бодрым настроем и уметь настроить себя на жизнерадостную с детьми параллель.   Учителю вообще должно быть присуще желание и стремление общаться с детьми, общаться в доброжелательной форме.           Любое эмоциональное состояние, включая  отрицательное, можно выразить в деликатной форме.   Учитель должен хорошо знать возрастные психологические особенности учащихся, а также развивать в  себе педагогическую наблюдательность, чтобы гибко и адекватно реагировать на ту или иную ситуацию на уроке.  </vt:lpstr>
      <vt:lpstr>Рекомендации для поддержания психологического комфорта на уроке:   Учитель должен входить в класс с хорошим бодрым настроем и уметь настроить себя на жизнерадостную с детьми параллель.   Учителю вообще должно быть присуще желание и стремление общаться с детьми, общаться в доброжелательной форме.           Любое эмоциональное состояние, включая  отрицательное, можно выразить в деликатной форме.   Учитель должен хорошо знать возрастные психологические особенности учащихся, а также развивать в  себе педагогическую наблюдательность, чтобы гибко и адекватно реагировать на ту или иную ситуацию на уроке.   Обучение и воспитание должно строиться без наказания и окриков (В.С.Сухомлинский.)   Приходить в кабинет нужно немного раньше звонка. Убедиться, все ли готово к уроку. Стремиться к организованному началу урока.  </vt:lpstr>
      <vt:lpstr>Начинайте урок энергично. Не задавайте вопросы о том, кто не выполнил домашнего задания. Урок ведите так, чтобы каждый ученик с начала и до конца был занят делом.   Применяйте на уроке специально разработанный дидактический материал, используйте  разноуровневые задания.   Увлекайте учеников содержанием материала, контролируйте темп урока, помогайте «слабым» поверить в свои силы.   Мотивируйте оценки знаний: ученику следует знать, над чем ему поработать еще. Это будет приучать к дисциплинированному труду.   Заканчивать урок общей оценкой работы класса и отдельных учеников.   Пусть все испытают чувство удовлетворенности от результатов труда на уроке. Постарайтесь заметить положительное в работе недисциплинированных ребят, но делайте это не слишком часто.   Прекращать урок со звонком. Напомнить дежурному о его обязанностях. Удерживайтесь от излишних замечаний.    Обращайтесь за помощью к самим ученикам.  </vt:lpstr>
      <vt:lpstr>Технологически влияние на климат обеспечивается совокупностью следующих операций:  Установление личных контактов.   Подбадривающее, одобрительное отношение.   Этическое благородное поведение или позиция сотрудничества, заключающееся в бескорыстной помощи, открытости и радости за другого.   Предупреждение возможных неудач в процессе и результате работы.   Привнесение элемента новизны за счет использования разнообразных средств. </vt:lpstr>
      <vt:lpstr>Сенсорная комната  (или комната для психологической разгрузки)</vt:lpstr>
      <vt:lpstr>Заповеди учителя Уважай детей! Защити их любовью и правдой. Не навреди! Ищи в детях хорошее. Замечай и отмечай малейший успех ученика. От постоянных неудач дети озлобляются. Не приписывай успех себе, а вину ученику. Ошибся – извинись, но ошибайся реже. Будь великодушным, умей прощать. На уроке создавай ситуацию успеха. Не кричи, не оскорбляй ученика ни при каких обстоятельствах. Хвали в присутствии коллектива, а прощай наедине. Только приблизив к себе ребенка можно влиять на развитие его духовного мира. Не ищи в лице родителей средство для расправы за собственную беспомощность в общении с детьми. Оценивай поступок, а не личность. Дай ребенку ощутить, что сочувствуешь ему, веришь в него, хорошего мнения о нем, несмотря на его оплошность. 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Выступление на курсах повышения квалификации (период проведения 05.06 - 16.06. 2017 г.) ГАУ ДПО Липецкой области ИРО «Системно-деятельностный подход как ресурс повышения результативности обучения  в начальной школе» по теме  «Пути и средства поддержки эмоционального комфорта на уроке, как одного из принципов системно-деятельностного подхода» </dc:title>
  <dc:creator>Николай</dc:creator>
  <cp:lastModifiedBy>Николай</cp:lastModifiedBy>
  <cp:revision>18</cp:revision>
  <dcterms:created xsi:type="dcterms:W3CDTF">2017-06-14T11:43:05Z</dcterms:created>
  <dcterms:modified xsi:type="dcterms:W3CDTF">2018-08-16T11:40:04Z</dcterms:modified>
</cp:coreProperties>
</file>