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BE8ED-B566-4D4B-9516-9062D8CB8358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FC7AF-22E1-4F5F-A967-600FA823C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20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Перпендикуляр и наклонная к прямой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03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Перпендикуляр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Перпендикуляром</a:t>
            </a:r>
            <a:r>
              <a:rPr lang="ru-RU" dirty="0" smtClean="0"/>
              <a:t> к данной прямой называется отрезок прямой, перпендикулярной к данной, от заданной точки до точки пересечения этих прямых.</a:t>
            </a:r>
          </a:p>
          <a:p>
            <a:r>
              <a:rPr lang="ru-RU" dirty="0" smtClean="0"/>
              <a:t>АН-перпендикуляр к а</a:t>
            </a:r>
          </a:p>
          <a:p>
            <a:r>
              <a:rPr lang="ru-RU" dirty="0" smtClean="0"/>
              <a:t>Н-основание перпендикуляра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932040" y="4221088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588224" y="1916832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62344" y="19888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670360" y="436510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37166" y="422108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407707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Наклонная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Наклонной</a:t>
            </a:r>
            <a:r>
              <a:rPr lang="ru-RU" dirty="0" smtClean="0"/>
              <a:t> к данной прямой а называется отрезок прямой, пересекающей данную под углом, отличным от прямого, от заданной точки до точки пересечения этих прямых</a:t>
            </a:r>
          </a:p>
          <a:p>
            <a:r>
              <a:rPr lang="ru-RU" dirty="0" smtClean="0"/>
              <a:t>ОВ-наклонная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4048" y="4437112"/>
            <a:ext cx="3744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084168" y="2852936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868144" y="3068960"/>
            <a:ext cx="2376264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47216" y="321297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96336" y="443711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422108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387449" y="406778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1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Перпендикуляр короче наклонной, проведенной из заданной точки к прямой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952328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07704" y="4653136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79912" y="3501008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63888" y="3501008"/>
            <a:ext cx="3456384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7802" y="36450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472213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27567" y="4661681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4509120"/>
            <a:ext cx="21602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92080" y="5548590"/>
            <a:ext cx="18197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АН&lt;АВ</a:t>
            </a:r>
          </a:p>
        </p:txBody>
      </p:sp>
    </p:spTree>
    <p:extLst>
      <p:ext uri="{BB962C8B-B14F-4D97-AF65-F5344CB8AC3E}">
        <p14:creationId xmlns:p14="http://schemas.microsoft.com/office/powerpoint/2010/main" val="29781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 точки, не лежащей на прямой, можно провести перпендикуляр к этой прямой, и притом только один.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56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Домашнее задание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§</a:t>
            </a:r>
            <a:r>
              <a:rPr lang="ru-RU" sz="5400" b="1" dirty="0" smtClean="0"/>
              <a:t>2, </a:t>
            </a:r>
            <a:r>
              <a:rPr lang="ru-RU" sz="5400" b="1" dirty="0"/>
              <a:t>п.16 </a:t>
            </a:r>
            <a:r>
              <a:rPr lang="ru-RU" sz="5400" b="1" dirty="0" smtClean="0"/>
              <a:t>стр.32-33 </a:t>
            </a:r>
          </a:p>
          <a:p>
            <a:r>
              <a:rPr lang="ru-RU" sz="5400" b="1" dirty="0" smtClean="0"/>
              <a:t>№</a:t>
            </a:r>
            <a:r>
              <a:rPr lang="ru-RU" sz="5400" b="1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8984259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111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Перпендикуляр и наклонная к прямой</vt:lpstr>
      <vt:lpstr>Перпендикуляр</vt:lpstr>
      <vt:lpstr>Наклонная</vt:lpstr>
      <vt:lpstr>Перпендикуляр короче наклонной, проведенной из заданной точки к прямой</vt:lpstr>
      <vt:lpstr>Из точки, не лежащей на прямой, можно провести перпендикуляр к этой прямой, и притом только один.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Перпендикуляр</dc:title>
  <dc:creator>Алексей</dc:creator>
  <cp:lastModifiedBy>Алексей</cp:lastModifiedBy>
  <cp:revision>4</cp:revision>
  <dcterms:created xsi:type="dcterms:W3CDTF">2017-11-06T13:24:46Z</dcterms:created>
  <dcterms:modified xsi:type="dcterms:W3CDTF">2017-11-06T14:21:35Z</dcterms:modified>
</cp:coreProperties>
</file>