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460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22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1389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514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9477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943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581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720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12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883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681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847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24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77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70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05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4B956-2E78-46E5-8604-C054E9D5D26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A55C73F-5013-480F-8C69-5A8DB58D16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09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2019-god.com/novosti-obrazovaniya-v-2019-god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Ð¾Ð²Ð¾ÑÑÐ¸ Ð¾Ð±ÑÐ°Ð·Ð¾Ð²Ð°Ð½Ð¸Ñ Ð² 2019 Ð³Ð¾Ð´Ñ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660"/>
            <a:ext cx="12193650" cy="601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170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265" y="180665"/>
            <a:ext cx="1107743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учебники</a:t>
            </a:r>
          </a:p>
          <a:p>
            <a:pPr algn="just">
              <a:lnSpc>
                <a:spcPct val="150000"/>
              </a:lnSpc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проекта «Цифровая школа» уже давно рассматривалась возможность перехода от тяжелых и быстро приходящих в негодность печатных учебников к удобным цифровым аналогам. Преимущества электронных книг необоримы: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цена учебника;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вес портфеля, ведь вместо 5-7 книг в портфеле будет лежать один электронный гаджет;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легкий доступ к цифровой библиотеке через сайт школы. ...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811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561" y="194313"/>
            <a:ext cx="91394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иностранный язык в школах РФ</a:t>
            </a:r>
          </a:p>
          <a:p>
            <a:pPr algn="just">
              <a:lnSpc>
                <a:spcPct val="150000"/>
              </a:lnSpc>
            </a:pPr>
            <a:endParaRPr lang="ru-RU" sz="2400" b="1" i="0" dirty="0" smtClean="0">
              <a:solidFill>
                <a:srgbClr val="30303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Еще одно новое направление в образовании 2019 года – это обучение иностранным языкам. Теперь школьники будут осваивать 2 языка, один из которых (основной) будут учить уже с 1-го класса, а второй (дополнительный) – с 5-го. Конечно, возможны разные вариации распределения часов изучения языков в программе, которые будут зависеть от региона, профиля и других особенностей учебного заведения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789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572" y="0"/>
            <a:ext cx="9248633" cy="6478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Платная «продленка» </a:t>
            </a:r>
          </a:p>
          <a:p>
            <a:pPr algn="just">
              <a:lnSpc>
                <a:spcPct val="150000"/>
              </a:lnSpc>
            </a:pPr>
            <a:endParaRPr lang="ru-RU" sz="2800" b="1" i="0" dirty="0" smtClean="0">
              <a:solidFill>
                <a:srgbClr val="30303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и в предыдущем году, группы продленного дня в школах могут иметь платный и бесплатный формат, в зависимости от программы и часов работы. Стоимость услуг устанавливается руководством учебного заведения, но при этом семьи, имеющие право на социальные льготы, могут рассчитывать на снижение стоимости или даже бесплатное посещение ребенком ГПД.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21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1a5/00018844-06ea1fce/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92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657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391" y="416722"/>
            <a:ext cx="909850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Министр просвещения РФ Ольга Васильева в интервью «Российской газете» рассказала о двух приоритетных целях, которые ставят перед собой сотрудники Министерства: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Создать систему образования, достойную войти в 10 лучших в мире.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Построить систему воспитания, охватывающую подрастающее поколение от дошкольного возраста.... </a:t>
            </a:r>
          </a:p>
          <a:p>
            <a:pPr algn="just">
              <a:lnSpc>
                <a:spcPct val="150000"/>
              </a:lnSpc>
            </a:pPr>
            <a:endParaRPr lang="ru-RU" sz="2400" b="1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Подробнее: </a:t>
            </a:r>
            <a:r>
              <a:rPr lang="ru-RU" sz="2800" b="1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https://2019-god.com/novosti-obrazovaniya-v-2019-godu</a:t>
            </a:r>
            <a:r>
              <a:rPr lang="ru-RU" sz="2000" b="0" i="0" u="none" strike="noStrike" dirty="0" smtClean="0">
                <a:effectLst/>
                <a:latin typeface="Lato"/>
                <a:hlinkClick r:id="rId2"/>
              </a:rPr>
              <a:t>/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80497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390" y="245366"/>
            <a:ext cx="90439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Приоритетными на 2019 год признаны такие направления: 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новых методов обучения и воспитания; 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новых образовательных технологий;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цифровых технологий в обучении....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ÐÑÐ½Ð¾Ð²Ð½ÑÐµ Ð½Ð¾Ð²Ð¾ÑÑÐ¸ Ð¾Ð±ÑÐ°Ð·Ð¾Ð²Ð°Ð½Ð¸Ñ Ð½Ð° 2019 Ð³Ð¾Ð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497" y="2828498"/>
            <a:ext cx="6053921" cy="378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42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082867"/>
              </p:ext>
            </p:extLst>
          </p:nvPr>
        </p:nvGraphicFramePr>
        <p:xfrm>
          <a:off x="148609" y="2343750"/>
          <a:ext cx="10319224" cy="3187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507"/>
                <a:gridCol w="4258102"/>
                <a:gridCol w="5090615"/>
              </a:tblGrid>
              <a:tr h="8225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23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82364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77504" y="190269"/>
            <a:ext cx="1103649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разделения </a:t>
            </a:r>
            <a:r>
              <a:rPr lang="ru-RU" sz="2800" b="1" i="0" u="sng" dirty="0" err="1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8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800" b="1" i="0" u="sng" dirty="0" smtClean="0">
              <a:solidFill>
                <a:srgbClr val="30303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реформирования министерства должен полностью завершиться в 2019 году. В результате реформы вместо </a:t>
            </a:r>
            <a:r>
              <a:rPr lang="ru-RU" sz="2400" b="1" i="0" dirty="0" err="1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образуют два ведомства:</a:t>
            </a:r>
          </a:p>
          <a:p>
            <a:pPr algn="just"/>
            <a:endParaRPr lang="ru-RU" sz="2400" b="1" i="0" dirty="0" smtClean="0">
              <a:solidFill>
                <a:srgbClr val="30303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№        Название Министерства               Сфера деятельности </a:t>
            </a:r>
          </a:p>
          <a:p>
            <a:pPr algn="just"/>
            <a:endParaRPr lang="ru-RU" sz="2400" b="1" i="0" dirty="0" smtClean="0">
              <a:solidFill>
                <a:srgbClr val="30303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lain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Министерство просвещения  </a:t>
            </a:r>
            <a:r>
              <a:rPr lang="ru-RU" sz="2400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Государственная 								политика в сфере среднего и</a:t>
            </a:r>
          </a:p>
          <a:p>
            <a:pPr algn="just"/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							общего образования </a:t>
            </a:r>
          </a:p>
          <a:p>
            <a:pPr marL="457200" indent="-457200" algn="just">
              <a:buAutoNum type="arabicPlain" startAt="2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Министерство науки и </a:t>
            </a:r>
          </a:p>
          <a:p>
            <a:pPr algn="just"/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высшего образования 		Научно-техническая и </a:t>
            </a:r>
          </a:p>
          <a:p>
            <a:pPr algn="just"/>
            <a:r>
              <a:rPr lang="ru-RU" sz="2400" b="1" dirty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инновационная деятельность</a:t>
            </a:r>
          </a:p>
          <a:p>
            <a:pPr algn="just"/>
            <a:endParaRPr lang="ru-RU" sz="2400" b="1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осуществления реформы отведен 1 календарный год и уже с первых чисел 2019 новые Министерства начнут работу в полном объеме.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238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561" y="163479"/>
            <a:ext cx="110637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управления школами на региональный уровень </a:t>
            </a:r>
          </a:p>
          <a:p>
            <a:pPr algn="ctr">
              <a:lnSpc>
                <a:spcPct val="150000"/>
              </a:lnSpc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2018 году школы РФ находятся под влиянием 3-х уровней управления: 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муниципалитета; 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регионального министерства; 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министерства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8699" y="3360424"/>
            <a:ext cx="9739952" cy="2795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Такой формат существенно снижает эффективность управления и нуждается в реформировании. По инициативе </a:t>
            </a:r>
            <a:r>
              <a:rPr lang="ru-RU" sz="2400" b="1" i="0" dirty="0" err="1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2018 году был запущен пилотный проект в 19 регионах России, который в реальных условиях доказал эффективность управления школ с регионального уровня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33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446" y="277883"/>
            <a:ext cx="11227559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Будет ли форсированное продолжение реформы уже в 2019 году, официальные источники пока не сообщают. Но, судя по полученным результатам, передача управления на региональный уровень все же состоится в ближайшее время....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Ð ÐµÑÐ¾ÑÐ¼Ð° Ð¾Ð±ÑÐ°Ð·Ð¾Ð²Ð°Ð½Ð¸Ñ Ð² 2019 Ð³Ð¾Ð´Ñ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51" y="2432713"/>
            <a:ext cx="6858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920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561" y="-27296"/>
            <a:ext cx="111456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Нововведения для школ </a:t>
            </a:r>
          </a:p>
          <a:p>
            <a:pPr algn="just">
              <a:lnSpc>
                <a:spcPct val="150000"/>
              </a:lnSpc>
            </a:pPr>
            <a:r>
              <a:rPr lang="ru-RU" sz="20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реформирование отечественной системы продолжается, а это значит, что и в 2018-2019 учебном году нас ждут новости и изменения в школьном образовании и организации работы учебных заведений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6561" y="2225595"/>
            <a:ext cx="112685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программы на 2019 год  </a:t>
            </a:r>
          </a:p>
          <a:p>
            <a:pPr algn="just">
              <a:lnSpc>
                <a:spcPct val="150000"/>
              </a:lnSpc>
            </a:pPr>
            <a:r>
              <a:rPr lang="ru-RU" sz="20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данный момент еще не утверждены стандарты на 2019 год, но скорее всего, актуальными останутся те же программы, что и в 2017-2018 учебном году, утвержденные в 2012 году (для учащихся начальной школы, 5, 6 и 7-х классов) и в 2004 году (для 8-11 классов). Ольга Васильева заверила, что при рассмотрении нововведений обязательно примут во внимание замечания и предложения учителей. Напомним, что основной причиной для недовольства нынешним положением вещей со стороны учителей было несоответствие устаревших программ требованиям Единого Государственного Экзамена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416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094" y="205939"/>
            <a:ext cx="11227559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Единое образовательное пространство </a:t>
            </a:r>
          </a:p>
          <a:p>
            <a:pPr algn="just">
              <a:lnSpc>
                <a:spcPct val="150000"/>
              </a:lnSpc>
            </a:pPr>
            <a:r>
              <a:rPr lang="ru-RU" sz="20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достаточно часто можно столкнуться с тем, что перевод ребенка из одного учебного заведения в другое (даже в рамках одного населенного пункта), создает много проблем. Учебники существенно отличаются не только в школах, изучающих предмет на разных уровнях, но и в учебных заведениях, работающих по одинаковым программам. В результате и объем информации, получаемый учениками, и качество подготовки, тоже разные.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2094" y="3160594"/>
            <a:ext cx="11118378" cy="324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единого образовательное пространства РФ должно решить данную проблему. Но, процесс этот довольно длительный, ведь помимо создания единого банка учебной литературы предполагает разработку новых программ и пересмотр образовательных стандартов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479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153" y="342416"/>
            <a:ext cx="10122089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Уроки в режиме </a:t>
            </a:r>
            <a:r>
              <a:rPr lang="ru-RU" sz="2800" b="1" i="0" u="sng" dirty="0" err="1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online</a:t>
            </a:r>
            <a:r>
              <a:rPr lang="ru-RU" sz="2800" b="1" i="0" u="sng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ru-RU" sz="2400" b="1" dirty="0">
              <a:solidFill>
                <a:srgbClr val="3030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b="1" i="0" dirty="0" smtClean="0">
                <a:solidFill>
                  <a:srgbClr val="30303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цифровых технологий не только позволяет сделать урок более интересным для детей и наполнить его интерактивными элементами. Благодаря многогранным возможностям, предоставляемым миром цифровых технологий, стало возможным обеспечить доступ к образовательному процессу для ребят, которые по каким-либо причинам не могут находиться в классе. Реализована эта возможность будет с помощью онлайн курсов и трансляций реальных уроков.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07812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</TotalTime>
  <Words>703</Words>
  <Application>Microsoft Office PowerPoint</Application>
  <PresentationFormat>Широкоэкранный</PresentationFormat>
  <Paragraphs>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Lato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2018-08-16T14:20:37Z</dcterms:created>
  <dcterms:modified xsi:type="dcterms:W3CDTF">2018-08-16T15:02:36Z</dcterms:modified>
</cp:coreProperties>
</file>