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2" r:id="rId4"/>
    <p:sldId id="259" r:id="rId5"/>
    <p:sldId id="260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FA8774-BD15-4489-8CE9-3325C620765F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EC463D-DD54-42D7-B9A6-64D8AE95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Образовательный туризм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бразовательный туризм\Фото\IMG_4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29 сентября на базе </a:t>
            </a:r>
            <a:r>
              <a:rPr lang="ru-RU" dirty="0" err="1" smtClean="0"/>
              <a:t>историко</a:t>
            </a:r>
            <a:r>
              <a:rPr lang="ru-RU" dirty="0" smtClean="0"/>
              <a:t> – краеведческого центра ГКЦ « Энергетик» состоялся практический семинар для педагогов дошкольных образовательных  организаций « Роль краеведения в развитии дошкольника». Началось мероприятие с интерактивной программы « Куклы – обереги», которую подготовили, заведующий ИКЦ Фёдорова Л.Р. и воспитатель детского сада №5 </a:t>
            </a:r>
            <a:r>
              <a:rPr lang="ru-RU" dirty="0" err="1" smtClean="0"/>
              <a:t>Ардамакова</a:t>
            </a:r>
            <a:r>
              <a:rPr lang="ru-RU" dirty="0" smtClean="0"/>
              <a:t> Н.Р. Её участниками стали воспитанники средней группы детского сада « Улыбка».</a:t>
            </a:r>
          </a:p>
          <a:p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Ребята не первый раз приходят в музей и знакомятся с его экспонатами. На этот раз хозяйка музея Фёдорова Л.Р. рассказала детям о куклах – оберегах. С помощью волшебного сундучка, в котором хранятся необычные куколки, ребята смогли отправиться в воображаемое путешествие во времени и узнать, когда и для чего изготавливались в старину куклы – обереги.</a:t>
            </a:r>
          </a:p>
          <a:p>
            <a:endParaRPr lang="ru-RU" sz="1600" dirty="0"/>
          </a:p>
        </p:txBody>
      </p:sp>
      <p:pic>
        <p:nvPicPr>
          <p:cNvPr id="5" name="Picture 4" descr="F:\Образовательный туризм\Фото\IMG_35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бразовательный туризм\Фото\IMG_35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548680"/>
            <a:ext cx="482453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 январе ребята нашей средней группы побывали в « Детском саду №6  «Солнечный город». </a:t>
            </a:r>
            <a:r>
              <a:rPr lang="ru-RU" dirty="0" err="1" smtClean="0"/>
              <a:t>Косюкевич</a:t>
            </a:r>
            <a:r>
              <a:rPr lang="ru-RU" dirty="0" smtClean="0"/>
              <a:t> Е.Л. вида мыла. Елена Львовна рассказала ребятам о мыле, его разнообразии и различных способах использования. Дети с удовольствием рассматривали мыло, нюхали, трогали и сравнивали по цвету, форме, запаху. Очень понравилась ребятам игра « Угадай по запаху». А по окончании нашего путешествия детям был показан фильм, где они познакомились с полезными свойствами мыла, его значением в жизни человека. Вечером ребята с удовольствием рассказывали родителям о нашей экскурсии. представила детям  « Музей одного предмета», где  была собрана целая коллекция различного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бразовательный туризм\Фото\DSCN43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4169436" cy="3024336"/>
          </a:xfrm>
          <a:prstGeom prst="rect">
            <a:avLst/>
          </a:prstGeom>
          <a:noFill/>
        </p:spPr>
      </p:pic>
      <p:pic>
        <p:nvPicPr>
          <p:cNvPr id="1027" name="Picture 3" descr="F:\Образовательный туризм\Фото\DSCN43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37974" y="1574794"/>
            <a:ext cx="5148572" cy="3960440"/>
          </a:xfrm>
          <a:prstGeom prst="rect">
            <a:avLst/>
          </a:prstGeom>
          <a:noFill/>
        </p:spPr>
      </p:pic>
      <p:pic>
        <p:nvPicPr>
          <p:cNvPr id="1028" name="Picture 4" descr="F:\Образовательный туризм\Фото\DSCN43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573016"/>
            <a:ext cx="4032448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В январе  воспитанники нашей группы  посетили </a:t>
            </a:r>
            <a:r>
              <a:rPr lang="ru-RU" dirty="0" err="1" smtClean="0"/>
              <a:t>Историко</a:t>
            </a:r>
            <a:r>
              <a:rPr lang="ru-RU" dirty="0" smtClean="0"/>
              <a:t> – краеведческий центр МБУК,  </a:t>
            </a:r>
            <a:r>
              <a:rPr lang="ru-RU" dirty="0" err="1" smtClean="0"/>
              <a:t>Волгореченский</a:t>
            </a:r>
            <a:r>
              <a:rPr lang="ru-RU" dirty="0" smtClean="0"/>
              <a:t>  культурный центр « Энергетик», где прошла замечательная выставка « Путешествие в страну игрушек» ( из собрания Костромского музея уникальных кукол). Руководитель музея, Фёдорова Л.Р., увлекательно рассказала ребятам о многообразии кукол, их видах, происхождении, отличительных особенностях. Куклы действительно уникальны, неповторимы. Особенно привлёк  внимание ребят кукольный домик, в котором все вещи были как настоящие, только в миниатюре. Ребята внимательно слушали рассказ Людмилы </a:t>
            </a:r>
            <a:r>
              <a:rPr lang="ru-RU" dirty="0" err="1" smtClean="0"/>
              <a:t>Руфимовны</a:t>
            </a:r>
            <a:r>
              <a:rPr lang="ru-RU" dirty="0" smtClean="0"/>
              <a:t>, подолгу, с интересом разглядывали кукол, старинные новогодние игрушки, задавали вопросы.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бразовательный туризм\Фото\IMG_40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260648"/>
            <a:ext cx="3888432" cy="3024336"/>
          </a:xfrm>
          <a:prstGeom prst="rect">
            <a:avLst/>
          </a:prstGeom>
          <a:noFill/>
        </p:spPr>
      </p:pic>
      <p:pic>
        <p:nvPicPr>
          <p:cNvPr id="2052" name="Picture 4" descr="F:\Образовательный туризм\Фото\IMG_41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573016"/>
            <a:ext cx="3888432" cy="3096344"/>
          </a:xfrm>
          <a:prstGeom prst="rect">
            <a:avLst/>
          </a:prstGeom>
          <a:noFill/>
        </p:spPr>
      </p:pic>
      <p:pic>
        <p:nvPicPr>
          <p:cNvPr id="2053" name="Picture 5" descr="F:\Образовательный туризм\Фото\IMG_41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573016"/>
            <a:ext cx="396044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299</TotalTime>
  <Words>342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Образовательный туризм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туризм</dc:title>
  <dc:creator>Елена</dc:creator>
  <cp:lastModifiedBy>Елена</cp:lastModifiedBy>
  <cp:revision>14</cp:revision>
  <dcterms:created xsi:type="dcterms:W3CDTF">2017-02-27T04:25:40Z</dcterms:created>
  <dcterms:modified xsi:type="dcterms:W3CDTF">2018-08-16T09:02:55Z</dcterms:modified>
</cp:coreProperties>
</file>