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5" r:id="rId3"/>
    <p:sldId id="260" r:id="rId4"/>
    <p:sldId id="290" r:id="rId5"/>
    <p:sldId id="282" r:id="rId6"/>
    <p:sldId id="286" r:id="rId7"/>
    <p:sldId id="261" r:id="rId8"/>
    <p:sldId id="263" r:id="rId9"/>
    <p:sldId id="264" r:id="rId10"/>
    <p:sldId id="265" r:id="rId11"/>
    <p:sldId id="266" r:id="rId12"/>
    <p:sldId id="268" r:id="rId13"/>
    <p:sldId id="272" r:id="rId14"/>
    <p:sldId id="273" r:id="rId15"/>
    <p:sldId id="278" r:id="rId16"/>
    <p:sldId id="274" r:id="rId17"/>
    <p:sldId id="279" r:id="rId18"/>
    <p:sldId id="275" r:id="rId19"/>
    <p:sldId id="276" r:id="rId20"/>
    <p:sldId id="277" r:id="rId21"/>
    <p:sldId id="289" r:id="rId22"/>
    <p:sldId id="291" r:id="rId23"/>
    <p:sldId id="271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E292"/>
    <a:srgbClr val="95ED69"/>
    <a:srgbClr val="9FF890"/>
    <a:srgbClr val="53D15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лок-схема: документ 6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0" name="Блок-схема: документ 9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3168352" cy="37815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Блок-схема: документ 4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BCE2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5301208"/>
            <a:ext cx="936104" cy="11172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349AB-43F6-44B7-B7A9-B41CBCA437E6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doc4web.ru/okruzhayuschiy-mir" TargetMode="External"/><Relationship Id="rId7" Type="http://schemas.openxmlformats.org/officeDocument/2006/relationships/hyperlink" Target="http://fruitoftheloom.030201.ru/uploads/posts/2013-02/1360319680_manzana-tierra-hojas.jpg" TargetMode="External"/><Relationship Id="rId2" Type="http://schemas.openxmlformats.org/officeDocument/2006/relationships/hyperlink" Target="http://doc4web.ru/okruzhayuschiy-mir/konspekt-uroka-dlya-klassa-nacionalnie-parki-i-zapovedniki-chel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GoSFOgRais" TargetMode="External"/><Relationship Id="rId5" Type="http://schemas.openxmlformats.org/officeDocument/2006/relationships/hyperlink" Target="http://www.youtube.com/watch?v=0StJtvOHdzQ" TargetMode="External"/><Relationship Id="rId4" Type="http://schemas.openxmlformats.org/officeDocument/2006/relationships/hyperlink" Target="http://www.openclass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1928802"/>
            <a:ext cx="692948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не трудно,</a:t>
            </a:r>
            <a:br>
              <a:rPr kumimoji="0" lang="ru-RU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не тесно,</a:t>
            </a:r>
            <a:br>
              <a:rPr kumimoji="0" lang="ru-RU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легко</a:t>
            </a:r>
            <a:br>
              <a:rPr kumimoji="0" lang="ru-RU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zh-CN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всегда интересно!</a:t>
            </a:r>
            <a:endParaRPr kumimoji="0" lang="ru-RU" altLang="zh-CN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43570" y="3143248"/>
            <a:ext cx="32147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Научно-исследовательское учреждение, занимающееся сохранением редких видов растений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357166"/>
            <a:ext cx="64276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БОТАНИЧЕСКИЙ САД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cs625529.vk.me/v625529431/27f45/RAkCz5stNd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5334000" cy="3990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86446" y="1285860"/>
            <a:ext cx="321474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Дендрарий - сад или парк, в котором выращиваются различные деревья и кустарники в научных, культурно-просветительных целях.  Обычно размещаются при ботанических садах.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857488" y="357166"/>
            <a:ext cx="36791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ДЕНДРАРИЙ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na-more.su/sochi/sochi_2009/dendrariy/1294125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5480031" cy="4110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071538" y="571480"/>
            <a:ext cx="74687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КАРТА ОЦЕНКИ ГРУППЫ</a:t>
            </a:r>
            <a:endParaRPr kumimoji="0" lang="ru-RU" altLang="zh-CN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214414" y="1785926"/>
            <a:ext cx="77153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Сообщение было интересным (рассказывали интересно или нет).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Сообщение было понятным и ясным, оно помогло мне лучше понять тему.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 подробно и детально раскрыла все вопросы.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Выступающие говорили ясно и громко, так, что всем было слышно.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285728"/>
            <a:ext cx="76628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ЗАПОВЕДНИК «ОСТРОВ ВРАНГЕЛЯ»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071802" y="1000108"/>
            <a:ext cx="5715040" cy="3380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белые медведи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357694"/>
            <a:ext cx="2571768" cy="2063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морж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58" y="3929066"/>
            <a:ext cx="2786082" cy="2091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572008"/>
            <a:ext cx="253249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s020.radikal.ru/i708/1301/dc/bc3c80a6223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2543362" cy="283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00166" y="0"/>
            <a:ext cx="63418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ТАЙМЫРСКИЙ ЗАПОВЕДНИК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1" y="785794"/>
            <a:ext cx="408518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25668" y="3643314"/>
            <a:ext cx="3632084" cy="2555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000628" y="3714752"/>
            <a:ext cx="4038897" cy="26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572000" y="785794"/>
            <a:ext cx="4214842" cy="281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0" y="3286124"/>
            <a:ext cx="4029078" cy="3110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4282" y="285728"/>
            <a:ext cx="450250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071810"/>
            <a:ext cx="2643206" cy="3521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786314" y="285728"/>
            <a:ext cx="4186993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034" y="285728"/>
            <a:ext cx="83381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ПРИОКСКО-ТЕРРАСНЫЙ ЗАПОВЕДНИК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7" descr="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357298"/>
            <a:ext cx="3929090" cy="2945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Скворцова 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214422"/>
            <a:ext cx="3929090" cy="2946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риокско - Террасный биосферный заповедни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4071942"/>
            <a:ext cx="3929090" cy="2521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nimalworld.com.ua/images/2012/March/Natur/Cypripedium/Cypripedium-acaule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786058"/>
            <a:ext cx="2587623" cy="3624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Экскурсия в Приокско - Террасный заповедник Каталог тур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642918"/>
            <a:ext cx="4000528" cy="2800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Приокско-Террасный заповедни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89"/>
            <a:ext cx="3714776" cy="2476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Приокско-Террасный заповедник смогли отстоять Журнал о путешествиях по России Страна.Р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3500438"/>
            <a:ext cx="3929090" cy="3017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57356" y="142852"/>
            <a:ext cx="535915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НАЦИОНАЛЬНЫЙ ПАРК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«ЛОСИНЫЙ ОСТРОВ»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11" name="Picture 4" descr="Лоси - главная достопримечательность национального парка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285860"/>
            <a:ext cx="5036379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Флора и фауна Лосиного острова довольно разнообразна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3857628"/>
            <a:ext cx="358806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Basanec_Sev_Baikal3_copy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15008" y="1285860"/>
            <a:ext cx="2857520" cy="2437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85852" y="142852"/>
            <a:ext cx="70321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ЗАПОВЕДНИК «ЧЁРНЫЕ ЗЕМЛИ»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 descr="C:\Users\user\Desktop\Сообщения и рефераты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597699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user\Desktop\Сообщения и рефераты\Презентации\2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4000504"/>
            <a:ext cx="342899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4" descr="0b010c2fbbfd3e6d83073d7e9bee2aa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43636" y="2285992"/>
            <a:ext cx="2714644" cy="3725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cs9387.vk.me/v9387687/1f4c/tz6QzmbOAaw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2844" y="428604"/>
            <a:ext cx="5522976" cy="3675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http://photoflowery.ru/photo/1b/1b019a78960c2ab86bce3b528d25c03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2911075"/>
            <a:ext cx="4667283" cy="3500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7158" y="357166"/>
            <a:ext cx="85469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НАЦИОНАЛЬНЫЙ ПАРК «СОЧИНСКИЙ»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 descr="слайд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447369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Сочинский национальный парк. Ореховский водопад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1" y="2857496"/>
            <a:ext cx="4762533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50112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Национальный парк «Марий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чодра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в переводе с марийского языка означает «марийское озеро». Парк расположен на севере республики. Был основан в 1995 году. Территория парка охватывает 3 района: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Звениговский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Моркинский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Волжский. По территории парка протекают реки Илеть,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Юшут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Петьялка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 Много озёр. Одно из самых известных – озеро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Яльчик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В парке растут только хвойные леса.  Животный и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растительный мир очень богат.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214291"/>
            <a:ext cx="8715436" cy="614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Для чего создаются заповедники и национальные парки?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 чём различие между заповедниками и национальными парками?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Сколько заповедников и национальных парков на территории России?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Какие заповедники и национальные парки вы знаете?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Есть ли заповедники и национальные парки в нашем крае?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Какие другие виды особо охраняемых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zh-CN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территорий существуют?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1928802"/>
            <a:ext cx="857256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Берегите эти земли, эти воды,</a:t>
            </a:r>
            <a:endParaRPr kumimoji="0" lang="ru-RU" altLang="zh-CN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Даже малую былиночку любя,</a:t>
            </a:r>
            <a:endParaRPr kumimoji="0" lang="ru-RU" altLang="zh-CN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Берегите всех зверей внутри природы,</a:t>
            </a:r>
            <a:endParaRPr kumimoji="0" lang="ru-RU" altLang="zh-CN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Убивайте лишь зверей внутри себя!</a:t>
            </a:r>
            <a:endParaRPr kumimoji="0" lang="ru-RU" altLang="zh-CN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 Евтушенко</a:t>
            </a:r>
            <a:endParaRPr kumimoji="0" lang="ru-RU" altLang="zh-CN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3143248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85918" y="571480"/>
            <a:ext cx="54261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Использованные источники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57224" y="3429000"/>
            <a:ext cx="857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000240"/>
            <a:ext cx="862505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http://doc4web.ru/okruzhayuschiy-mir</a:t>
            </a:r>
            <a:endParaRPr lang="en-US" sz="3200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http://www.openclass.ru</a:t>
            </a:r>
            <a:endParaRPr lang="en-US" sz="3200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http://www.youtube.com/watch?v=0StJtvOHdzQ</a:t>
            </a:r>
            <a:endParaRPr lang="en-US" sz="3200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http://www.youtube.com/watch?v=GoSFOgRais</a:t>
            </a:r>
            <a:endParaRPr lang="en-US" sz="3200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Tx/>
              <a:buAutoNum type="arabicPeriod"/>
            </a:pP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</a:t>
            </a:r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://</a:t>
            </a:r>
            <a:r>
              <a:rPr lang="en-US" sz="3200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fruitoftheloom</a:t>
            </a:r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.030201.</a:t>
            </a:r>
            <a:r>
              <a:rPr lang="en-US" sz="3200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ru</a:t>
            </a:r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uploads</a:t>
            </a:r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posts/</a:t>
            </a:r>
          </a:p>
          <a:p>
            <a:pPr marL="342900" lvl="0" indent="-342900"/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   </a:t>
            </a:r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2013-02/1360319680_</a:t>
            </a:r>
            <a:r>
              <a:rPr lang="en-US" sz="3200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manzana</a:t>
            </a:r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-</a:t>
            </a:r>
            <a:r>
              <a:rPr lang="en-US" sz="3200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tierra</a:t>
            </a:r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-</a:t>
            </a:r>
            <a:r>
              <a:rPr lang="en-US" sz="3200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hojas</a:t>
            </a:r>
            <a:r>
              <a:rPr lang="ru-RU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jpg</a:t>
            </a:r>
            <a:endParaRPr lang="ru-RU" sz="3200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868" y="214290"/>
            <a:ext cx="24364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АМУРСКИЙ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ТИГР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10" y="1000108"/>
            <a:ext cx="3929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ПОДСНЕЖНИК ШИРОКОЛИСТНЫЙ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2132" y="5903893"/>
            <a:ext cx="34335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ЧЕРНОМОРСКАЯ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АФАЛИНА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3571876"/>
            <a:ext cx="34440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ПИОН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ТОНКОЛИСТНЫЙ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5929330"/>
            <a:ext cx="1363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МОРЖ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im2-tub-ru.yandex.net/i?id=f0426c223633ca1a9b0163a2f846ea9f&amp;n=33&amp;h=190&amp;w=2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42852"/>
            <a:ext cx="3342545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content.foto.mail.ru/mail/veselo-08/256/s-2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1928802"/>
            <a:ext cx="295277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://www.taisha-center.ru/upload/u010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4254824"/>
            <a:ext cx="2786082" cy="1745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s://im2-tub-ru.yandex.net/i?id=230f7481e69074e88b77e45eee47b2ab&amp;n=33&amp;h=190&amp;w=19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786058"/>
            <a:ext cx="1809750" cy="1809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2" name="Picture 10" descr="http://images5.alphacoders.com/327/32711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14414" y="4714884"/>
            <a:ext cx="2674873" cy="1668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43372" y="414338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350043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85749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221455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1571612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92867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28572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4786322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542926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607220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72198" y="28572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29256" y="28572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92867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429256" y="92867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500430" y="92867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786314" y="92867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1571612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857488" y="1571612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00430" y="1571612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072198" y="221455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429256" y="221455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786314" y="221455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500430" y="221455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85720" y="285749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928662" y="285749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571604" y="285749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214546" y="285749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857488" y="285749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500430" y="285749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29256" y="414338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429256" y="350043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86314" y="3500438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86314" y="4143380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214546" y="4786322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857488" y="4786322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500430" y="4786322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786314" y="4786322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214546" y="542926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857488" y="542926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500430" y="542926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429256" y="542926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786314" y="5429264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571604" y="607220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214546" y="607220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857488" y="607220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500430" y="607220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928662" y="6072206"/>
            <a:ext cx="64294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4286248" y="0"/>
            <a:ext cx="458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86314" y="0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500694" y="0"/>
            <a:ext cx="537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43636" y="0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71868" y="642918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14810" y="642918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00694" y="642918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57752" y="1357298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43636" y="2000240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500694" y="5214950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43042" y="5786454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57752" y="642918"/>
            <a:ext cx="537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00100" y="5786454"/>
            <a:ext cx="537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500694" y="3929066"/>
            <a:ext cx="537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928926" y="1357298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571868" y="1357298"/>
            <a:ext cx="554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14810" y="1357298"/>
            <a:ext cx="554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143636" y="642918"/>
            <a:ext cx="554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571868" y="2000240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214810" y="2000240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857752" y="2000240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500694" y="2000240"/>
            <a:ext cx="554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57158" y="2643182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000100" y="2643182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643042" y="2643182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285984" y="2643182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928926" y="2643182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14810" y="2643182"/>
            <a:ext cx="5116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214810" y="3286124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57752" y="3286124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00694" y="3286124"/>
            <a:ext cx="500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214810" y="3929066"/>
            <a:ext cx="537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857752" y="3929066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285984" y="4572008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928926" y="4572008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571868" y="4572008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214810" y="4572008"/>
            <a:ext cx="554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857752" y="4572008"/>
            <a:ext cx="500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285984" y="5214950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928926" y="5214950"/>
            <a:ext cx="554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571868" y="5214950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214810" y="5214950"/>
            <a:ext cx="554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857752" y="5214950"/>
            <a:ext cx="554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285984" y="5786454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928926" y="5786454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571868" y="5786454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214810" y="5786454"/>
            <a:ext cx="521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571868" y="2643182"/>
            <a:ext cx="492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8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0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4" dur="10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6" dur="10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8" dur="10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0" dur="10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2" dur="1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4" dur="10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6" dur="10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allAtOnce"/>
      <p:bldP spid="52" grpId="0"/>
      <p:bldP spid="53" grpId="0"/>
      <p:bldP spid="54" grpId="0"/>
      <p:bldP spid="55" grpId="0"/>
      <p:bldP spid="56" grpId="0" build="allAtOnce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 build="allAtOnce"/>
      <p:bldP spid="68" grpId="0"/>
      <p:bldP spid="69" grpId="0"/>
      <p:bldP spid="70" grpId="0" build="allAtOnce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 build="allAtOnce"/>
      <p:bldP spid="80" grpId="0" build="allAtOnce"/>
      <p:bldP spid="82" grpId="0"/>
      <p:bldP spid="83" grpId="0" build="allAtOnce"/>
      <p:bldP spid="84" grpId="0"/>
      <p:bldP spid="85" grpId="0"/>
      <p:bldP spid="86" grpId="0"/>
      <p:bldP spid="87" grpId="0"/>
      <p:bldP spid="88" grpId="0" build="allAtOnce"/>
      <p:bldP spid="89" grpId="0"/>
      <p:bldP spid="90" grpId="0"/>
      <p:bldP spid="91" grpId="0"/>
      <p:bldP spid="92" grpId="0"/>
      <p:bldP spid="93" grpId="0" build="allAtOnce"/>
      <p:bldP spid="94" grpId="0"/>
      <p:bldP spid="95" grpId="0"/>
      <p:bldP spid="96" grpId="0"/>
      <p:bldP spid="97" grpId="0"/>
      <p:bldP spid="98" grpId="0" build="allAtOnce"/>
      <p:bldP spid="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2285992"/>
            <a:ext cx="784586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«По заповедникам и 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национальным паркам»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214291"/>
            <a:ext cx="8715436" cy="614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Для чего создаются заповедники и национальные парки?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 чём различие между заповедниками и национальными парками?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Сколько заповедников и национальных парков на территории России?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Какие заповедники и национальные парки вы знаете?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Есть ли заповедники и национальные парки в нашем крае?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Какие другие виды особо охраняемых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zh-CN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территорий существуют?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s00.infourok.ru/images/doc/123/144196/img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071678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cs623422.vk.me/v623422627/bcab/JkquXSFndZ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48672"/>
            <a:ext cx="4357718" cy="2266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www.hunt-guns.com/images/Duck/sapsan-soko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348" y="3500438"/>
            <a:ext cx="4397833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://stat8.blog.ru/lr/0b0f7922f783c28c26cca8d0da27ce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3146621" cy="4714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8" name="Picture 8" descr="http://netodd.com/wp-content/uploads/2011/08/Pelican-bird-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3" y="1214422"/>
            <a:ext cx="4581349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28728" y="2857496"/>
            <a:ext cx="67151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НАЦИОНАЛЬНЫЙ ПАРК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ЗАПОВЕДНИК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ЗАКАЗНИК</a:t>
            </a:r>
            <a:endParaRPr kumimoji="0" lang="ru-RU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57290" y="4929198"/>
            <a:ext cx="67151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БОТАНИЧЕСКИЙ САД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ДЕНДРАРИЙ</a:t>
            </a:r>
            <a:endParaRPr kumimoji="0" lang="ru-RU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71480"/>
            <a:ext cx="728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ОСОБО ОХРАНЯЕМЫЕ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ТЕРРИТОРИИ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071678"/>
            <a:ext cx="8644030" cy="4357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Особо охраняемая территория,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которой полностью запрещена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любая хозяйственная деятельность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 туризм в целях охраны животных и растений.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071678"/>
            <a:ext cx="8643998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Особо охраняемая территория,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имеющая экологическое, научное, просветительское значение, место туризма, экскурсий, просвещения населения.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143116"/>
            <a:ext cx="8643998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Участки природных территорий, на которых запрещены отдельные виды хозяйственной деятельности с целью восстановления объектов живой природы.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413</Words>
  <Application>Microsoft Office PowerPoint</Application>
  <PresentationFormat>Экран (4:3)</PresentationFormat>
  <Paragraphs>119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50</cp:revision>
  <dcterms:created xsi:type="dcterms:W3CDTF">2014-07-25T06:39:44Z</dcterms:created>
  <dcterms:modified xsi:type="dcterms:W3CDTF">2018-08-16T13:18:44Z</dcterms:modified>
</cp:coreProperties>
</file>