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A0415FA4-D4AA-4A38-9280-AFFCFE9F74A7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F5FBE61-B594-44D5-80E3-8B9FF826A48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5FA4-D4AA-4A38-9280-AFFCFE9F74A7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BE61-B594-44D5-80E3-8B9FF826A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5FA4-D4AA-4A38-9280-AFFCFE9F74A7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BE61-B594-44D5-80E3-8B9FF826A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5FA4-D4AA-4A38-9280-AFFCFE9F74A7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BE61-B594-44D5-80E3-8B9FF826A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5FA4-D4AA-4A38-9280-AFFCFE9F74A7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BE61-B594-44D5-80E3-8B9FF826A4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4659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5FA4-D4AA-4A38-9280-AFFCFE9F74A7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BE61-B594-44D5-80E3-8B9FF826A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5FA4-D4AA-4A38-9280-AFFCFE9F74A7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BE61-B594-44D5-80E3-8B9FF826A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5FA4-D4AA-4A38-9280-AFFCFE9F74A7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BE61-B594-44D5-80E3-8B9FF826A4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5FA4-D4AA-4A38-9280-AFFCFE9F74A7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BE61-B594-44D5-80E3-8B9FF826A4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5FA4-D4AA-4A38-9280-AFFCFE9F74A7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BE61-B594-44D5-80E3-8B9FF826A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5FA4-D4AA-4A38-9280-AFFCFE9F74A7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BE61-B594-44D5-80E3-8B9FF826A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5FA4-D4AA-4A38-9280-AFFCFE9F74A7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BE61-B594-44D5-80E3-8B9FF826A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4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0415FA4-D4AA-4A38-9280-AFFCFE9F74A7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7F5FBE61-B594-44D5-80E3-8B9FF826A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Подготовка к изложению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Методические рекомендации для выпускников основной школы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8727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/>
              <a:t> </a:t>
            </a:r>
            <a:br>
              <a:rPr lang="ru-RU" dirty="0"/>
            </a:br>
            <a:r>
              <a:rPr lang="ru-RU" dirty="0" smtClean="0"/>
              <a:t>Как </a:t>
            </a:r>
            <a:r>
              <a:rPr lang="ru-RU" dirty="0"/>
              <a:t>проверить </a:t>
            </a:r>
            <a:r>
              <a:rPr lang="ru-RU" dirty="0" smtClean="0"/>
              <a:t>работу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1</a:t>
            </a:r>
            <a:r>
              <a:rPr lang="ru-RU" dirty="0"/>
              <a:t>.</a:t>
            </a:r>
            <a:r>
              <a:rPr lang="ru-RU" dirty="0" smtClean="0"/>
              <a:t>  После </a:t>
            </a:r>
            <a:r>
              <a:rPr lang="ru-RU" dirty="0"/>
              <a:t>написания текста на черновик, прочитай его как минимум 3 раза. </a:t>
            </a:r>
            <a:br>
              <a:rPr lang="ru-RU" dirty="0"/>
            </a:br>
            <a:r>
              <a:rPr lang="ru-RU" u="sng" dirty="0"/>
              <a:t>2.Первый раз читай с целью проверки содержания</a:t>
            </a:r>
            <a:r>
              <a:rPr lang="ru-RU" dirty="0"/>
              <a:t>. </a:t>
            </a:r>
            <a:br>
              <a:rPr lang="ru-RU" dirty="0"/>
            </a:br>
            <a:r>
              <a:rPr lang="ru-RU" b="1" dirty="0"/>
              <a:t>Ответь на вопросы</a:t>
            </a:r>
            <a:r>
              <a:rPr lang="ru-RU" dirty="0"/>
              <a:t>: </a:t>
            </a:r>
            <a:br>
              <a:rPr lang="ru-RU" dirty="0"/>
            </a:br>
            <a:r>
              <a:rPr lang="ru-RU" dirty="0"/>
              <a:t>• Передано ли основное содержание исходного текста? </a:t>
            </a:r>
            <a:br>
              <a:rPr lang="ru-RU" dirty="0"/>
            </a:br>
            <a:r>
              <a:rPr lang="ru-RU" dirty="0"/>
              <a:t>• Нет ли повтора мысли или пропуска важной информации? </a:t>
            </a:r>
            <a:br>
              <a:rPr lang="ru-RU" dirty="0"/>
            </a:br>
            <a:r>
              <a:rPr lang="ru-RU" dirty="0"/>
              <a:t>• Можно ли написанный текст назвать кратким изложением исходного? </a:t>
            </a:r>
            <a:br>
              <a:rPr lang="ru-RU" dirty="0"/>
            </a:br>
            <a:r>
              <a:rPr lang="ru-RU" dirty="0"/>
              <a:t>• Все ли </a:t>
            </a:r>
            <a:r>
              <a:rPr lang="ru-RU" dirty="0" err="1"/>
              <a:t>микротемы</a:t>
            </a:r>
            <a:r>
              <a:rPr lang="ru-RU" dirty="0"/>
              <a:t> исходного текста отражены в изложении? </a:t>
            </a:r>
            <a:br>
              <a:rPr lang="ru-RU" dirty="0"/>
            </a:br>
            <a:r>
              <a:rPr lang="ru-RU" u="sng" dirty="0"/>
              <a:t>3.Второй раз читай с целью корректировки текста</a:t>
            </a:r>
            <a:r>
              <a:rPr lang="ru-RU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xmlns="" val="72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 </a:t>
            </a:r>
            <a:r>
              <a:rPr lang="ru-RU" dirty="0"/>
              <a:t>Ответь на </a:t>
            </a:r>
            <a:r>
              <a:rPr lang="ru-RU" dirty="0" smtClean="0"/>
              <a:t>вопросы: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Можно ли текст назвать связным? </a:t>
            </a:r>
            <a:br>
              <a:rPr lang="ru-RU" dirty="0"/>
            </a:br>
            <a:r>
              <a:rPr lang="ru-RU" dirty="0"/>
              <a:t>Правильно ли выделены абзацы? </a:t>
            </a:r>
            <a:br>
              <a:rPr lang="ru-RU" dirty="0"/>
            </a:br>
            <a:r>
              <a:rPr lang="ru-RU" dirty="0"/>
              <a:t>Нет ли грамматических ошибок? </a:t>
            </a:r>
            <a:br>
              <a:rPr lang="ru-RU" dirty="0"/>
            </a:br>
            <a:r>
              <a:rPr lang="ru-RU" dirty="0"/>
              <a:t>Нет ли речевых ошибок? </a:t>
            </a:r>
            <a:br>
              <a:rPr lang="ru-RU" dirty="0"/>
            </a:br>
            <a:r>
              <a:rPr lang="ru-RU" dirty="0"/>
              <a:t>Выразительна ли речь? </a:t>
            </a:r>
            <a:br>
              <a:rPr lang="ru-RU" dirty="0"/>
            </a:br>
            <a:r>
              <a:rPr lang="ru-RU" u="sng" dirty="0"/>
              <a:t>4.Третий раз читай с целью проверки орфографической </a:t>
            </a:r>
            <a:r>
              <a:rPr lang="ru-RU" u="sng" dirty="0" smtClean="0"/>
              <a:t> и пунктуационной </a:t>
            </a:r>
            <a:r>
              <a:rPr lang="ru-RU" u="sng" dirty="0"/>
              <a:t>грамотности. Используй словарь! </a:t>
            </a:r>
            <a:br>
              <a:rPr lang="ru-RU" u="sng" dirty="0"/>
            </a:br>
            <a:r>
              <a:rPr lang="ru-RU" dirty="0"/>
              <a:t>5.После переписывания </a:t>
            </a:r>
            <a:r>
              <a:rPr lang="ru-RU" dirty="0" smtClean="0"/>
              <a:t>текста проверь </a:t>
            </a:r>
            <a:r>
              <a:rPr lang="ru-RU" dirty="0"/>
              <a:t>чистовой </a:t>
            </a:r>
            <a:r>
              <a:rPr lang="ru-RU" dirty="0" smtClean="0"/>
              <a:t>вариант.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5645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Удачи на экзамене!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4800" b="1" dirty="0" smtClean="0"/>
              <a:t>Спасибо за внимание</a:t>
            </a:r>
            <a:r>
              <a:rPr lang="ru-RU" sz="4800" dirty="0" smtClean="0"/>
              <a:t>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332457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200" b="1" dirty="0" smtClean="0"/>
              <a:t>Искусство </a:t>
            </a:r>
            <a:r>
              <a:rPr lang="ru-RU" sz="4200" b="1" dirty="0"/>
              <a:t>писать - это искусство </a:t>
            </a:r>
            <a:r>
              <a:rPr lang="ru-RU" sz="4200" b="1" dirty="0" smtClean="0"/>
              <a:t>сокращать</a:t>
            </a:r>
            <a:r>
              <a:rPr lang="ru-RU" sz="4200" b="1" dirty="0" smtClean="0"/>
              <a:t/>
            </a:r>
            <a:br>
              <a:rPr lang="ru-RU" sz="4200" b="1" dirty="0" smtClean="0"/>
            </a:br>
            <a:r>
              <a:rPr lang="ru-RU" sz="4200" b="1" dirty="0"/>
              <a:t> </a:t>
            </a:r>
            <a:r>
              <a:rPr lang="ru-RU" sz="4200" b="1" dirty="0" smtClean="0"/>
              <a:t>                           А. П. Чехов         </a:t>
            </a:r>
            <a:endParaRPr lang="ru-RU" sz="4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Изложение </a:t>
            </a:r>
            <a:r>
              <a:rPr lang="ru-RU" dirty="0"/>
              <a:t>- традиционный, проверенный в практике обучения вид работы. Известно, что работа над изложением развивает художественные, лингвистические, коммуникативные, творческие способности учащихся, формирует навыки слушания,  запоминания и воспроизведения в письменной форме исходного текста.</a:t>
            </a:r>
          </a:p>
        </p:txBody>
      </p:sp>
    </p:spTree>
    <p:extLst>
      <p:ext uri="{BB962C8B-B14F-4D97-AF65-F5344CB8AC3E}">
        <p14:creationId xmlns:p14="http://schemas.microsoft.com/office/powerpoint/2010/main" xmlns="" val="308266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Подготовка к написанию сжатого изложения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В 5 классе</a:t>
            </a:r>
            <a:endParaRPr lang="ru-RU" dirty="0"/>
          </a:p>
          <a:p>
            <a:r>
              <a:rPr lang="ru-RU" dirty="0" smtClean="0"/>
              <a:t>•нужно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smtClean="0"/>
              <a:t>прочитать </a:t>
            </a:r>
            <a:r>
              <a:rPr lang="ru-RU" dirty="0"/>
              <a:t>текст, выделить в нем главную информацию</a:t>
            </a:r>
            <a:r>
              <a:rPr lang="ru-RU" dirty="0" smtClean="0"/>
              <a:t>; выучить </a:t>
            </a:r>
            <a:r>
              <a:rPr lang="ru-RU" dirty="0"/>
              <a:t>и пересказать;</a:t>
            </a:r>
          </a:p>
          <a:p>
            <a:r>
              <a:rPr lang="ru-RU" dirty="0"/>
              <a:t>•	выполнить задания на выявление ключевых слов, фраз, </a:t>
            </a:r>
            <a:r>
              <a:rPr lang="ru-RU" dirty="0" err="1"/>
              <a:t>микротем</a:t>
            </a:r>
            <a:r>
              <a:rPr lang="ru-RU" dirty="0"/>
              <a:t>.</a:t>
            </a:r>
          </a:p>
          <a:p>
            <a:r>
              <a:rPr lang="ru-RU" dirty="0"/>
              <a:t>Все это выполняется с помощью учителя, текст находится перед глазами учеников.</a:t>
            </a:r>
          </a:p>
          <a:p>
            <a:r>
              <a:rPr lang="ru-RU" b="1" dirty="0"/>
              <a:t>В 6 классе</a:t>
            </a:r>
            <a:r>
              <a:rPr lang="ru-RU" dirty="0"/>
              <a:t> выполняем то же самое, только самостоятельно.</a:t>
            </a:r>
          </a:p>
          <a:p>
            <a:r>
              <a:rPr lang="ru-RU" dirty="0"/>
              <a:t> При затруднении ученики обращаются к учителю. Текст перед глазами.</a:t>
            </a:r>
          </a:p>
          <a:p>
            <a:r>
              <a:rPr lang="ru-RU" b="1" dirty="0"/>
              <a:t>В 7 классе</a:t>
            </a:r>
            <a:r>
              <a:rPr lang="ru-RU" dirty="0"/>
              <a:t> работа усложняется: текст воспринимается на слух и </a:t>
            </a:r>
            <a:r>
              <a:rPr lang="ru-RU" dirty="0" smtClean="0"/>
              <a:t>прослушивается </a:t>
            </a:r>
            <a:r>
              <a:rPr lang="ru-RU" dirty="0"/>
              <a:t>3 раза. 	</a:t>
            </a:r>
            <a:r>
              <a:rPr lang="ru-RU" dirty="0" smtClean="0"/>
              <a:t>Изучаем </a:t>
            </a:r>
            <a:r>
              <a:rPr lang="ru-RU" dirty="0"/>
              <a:t>способы сжатия текста и </a:t>
            </a:r>
            <a:r>
              <a:rPr lang="ru-RU" dirty="0" smtClean="0"/>
              <a:t>применяем </a:t>
            </a:r>
            <a:r>
              <a:rPr lang="ru-RU" dirty="0"/>
              <a:t>их на практике</a:t>
            </a:r>
          </a:p>
          <a:p>
            <a:r>
              <a:rPr lang="ru-RU" b="1" dirty="0"/>
              <a:t>В 8 и 9 классах</a:t>
            </a:r>
            <a:r>
              <a:rPr lang="ru-RU" dirty="0"/>
              <a:t>  особое внимание уделяется изучению синтаксиса,</a:t>
            </a:r>
          </a:p>
          <a:p>
            <a:r>
              <a:rPr lang="ru-RU" dirty="0"/>
              <a:t> тексты подбираются сложнее, разной тематики, разных стилей (больше публицистических текстов на нравственные темы).</a:t>
            </a:r>
          </a:p>
        </p:txBody>
      </p:sp>
    </p:spTree>
    <p:extLst>
      <p:ext uri="{BB962C8B-B14F-4D97-AF65-F5344CB8AC3E}">
        <p14:creationId xmlns:p14="http://schemas.microsoft.com/office/powerpoint/2010/main" xmlns="" val="147379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Этапы подготовки </a:t>
            </a:r>
            <a:r>
              <a:rPr lang="ru-RU" b="1" dirty="0"/>
              <a:t>к сжатому изложению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1.	Слушание текста.</a:t>
            </a:r>
          </a:p>
          <a:p>
            <a:r>
              <a:rPr lang="ru-RU" dirty="0"/>
              <a:t>2.	Понимание текста.</a:t>
            </a:r>
          </a:p>
          <a:p>
            <a:r>
              <a:rPr lang="ru-RU" dirty="0" smtClean="0"/>
              <a:t>3.Исследование </a:t>
            </a:r>
            <a:r>
              <a:rPr lang="ru-RU" dirty="0"/>
              <a:t>текста </a:t>
            </a:r>
            <a:r>
              <a:rPr lang="ru-RU" dirty="0" smtClean="0"/>
              <a:t>(можно </a:t>
            </a:r>
            <a:r>
              <a:rPr lang="ru-RU" dirty="0"/>
              <a:t>начать с описания картин, возникающих в воображении при </a:t>
            </a:r>
            <a:r>
              <a:rPr lang="ru-RU" dirty="0" smtClean="0"/>
              <a:t>чтении). </a:t>
            </a:r>
            <a:endParaRPr lang="ru-RU" dirty="0"/>
          </a:p>
          <a:p>
            <a:r>
              <a:rPr lang="ru-RU" dirty="0"/>
              <a:t>4</a:t>
            </a:r>
            <a:r>
              <a:rPr lang="ru-RU" dirty="0" smtClean="0"/>
              <a:t>.</a:t>
            </a:r>
            <a:r>
              <a:rPr lang="ru-RU" dirty="0"/>
              <a:t>	Выделение «сигналов» текста – ключевых </a:t>
            </a:r>
            <a:r>
              <a:rPr lang="ru-RU" dirty="0" smtClean="0"/>
              <a:t>слов,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объяснение </a:t>
            </a:r>
            <a:r>
              <a:rPr lang="ru-RU" dirty="0"/>
              <a:t>непонятных слов и выражений</a:t>
            </a:r>
            <a:r>
              <a:rPr lang="ru-RU" dirty="0" smtClean="0"/>
              <a:t>.</a:t>
            </a:r>
          </a:p>
          <a:p>
            <a:r>
              <a:rPr lang="ru-RU" dirty="0"/>
              <a:t>5</a:t>
            </a:r>
            <a:r>
              <a:rPr lang="ru-RU" dirty="0" smtClean="0"/>
              <a:t>.</a:t>
            </a:r>
            <a:r>
              <a:rPr lang="ru-RU" dirty="0"/>
              <a:t>	Деление текста на </a:t>
            </a:r>
            <a:r>
              <a:rPr lang="ru-RU" dirty="0" err="1"/>
              <a:t>микротемы</a:t>
            </a:r>
            <a:r>
              <a:rPr lang="ru-RU" dirty="0"/>
              <a:t>, выделение в них главного. </a:t>
            </a:r>
            <a:r>
              <a:rPr lang="ru-RU" dirty="0" smtClean="0"/>
              <a:t>Уточнение абзацев.</a:t>
            </a:r>
            <a:endParaRPr lang="ru-RU" dirty="0"/>
          </a:p>
          <a:p>
            <a:r>
              <a:rPr lang="ru-RU" dirty="0"/>
              <a:t>6</a:t>
            </a:r>
            <a:r>
              <a:rPr lang="ru-RU" dirty="0" smtClean="0"/>
              <a:t>.</a:t>
            </a:r>
            <a:r>
              <a:rPr lang="ru-RU" dirty="0"/>
              <a:t>	Сжатие исходного </a:t>
            </a:r>
            <a:r>
              <a:rPr lang="ru-RU" dirty="0" smtClean="0"/>
              <a:t>текста.                                                                                </a:t>
            </a:r>
            <a:endParaRPr lang="ru-RU" dirty="0"/>
          </a:p>
          <a:p>
            <a:r>
              <a:rPr lang="ru-RU" dirty="0"/>
              <a:t>7</a:t>
            </a:r>
            <a:r>
              <a:rPr lang="ru-RU" dirty="0" smtClean="0"/>
              <a:t>. </a:t>
            </a:r>
            <a:r>
              <a:rPr lang="ru-RU" dirty="0"/>
              <a:t>Пересказ сжатого текста. Написание изложения.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5519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Алгоритм работы</a:t>
            </a:r>
            <a:br>
              <a:rPr lang="ru-RU" b="1" dirty="0" smtClean="0"/>
            </a:br>
            <a:r>
              <a:rPr lang="ru-RU" b="1" dirty="0" smtClean="0"/>
              <a:t>над </a:t>
            </a:r>
            <a:r>
              <a:rPr lang="ru-RU" b="1" dirty="0"/>
              <a:t>изложением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1. Перед тем, как прослушать текст, сосредоточьтесь. Проверьте, пишет ли ручка, готов ли черновик. </a:t>
            </a:r>
          </a:p>
          <a:p>
            <a:r>
              <a:rPr lang="ru-RU" dirty="0"/>
              <a:t>2. Подготовьтесь к тому, что в первый раз вы будете писать с большими пробелами. Это позволит вставить дополнительную информацию </a:t>
            </a:r>
            <a:r>
              <a:rPr lang="ru-RU" dirty="0" smtClean="0"/>
              <a:t>при </a:t>
            </a:r>
            <a:r>
              <a:rPr lang="ru-RU" dirty="0"/>
              <a:t>вторичном прослушивании.</a:t>
            </a:r>
          </a:p>
          <a:p>
            <a:r>
              <a:rPr lang="ru-RU" dirty="0"/>
              <a:t>3. Чтобы записать как можно больше, старайтесь сокращать слова. Не стоит беспокоиться, что какая-то информация пропущена: при втором прослушивании ее можно будет восстановить.</a:t>
            </a:r>
          </a:p>
          <a:p>
            <a:r>
              <a:rPr lang="ru-RU" dirty="0"/>
              <a:t>4. Время, которое дается между двумя прослушиваниями, нужно использовать по максимуму: дописать слова, которые были сокращены, а также осознать, о чем идет речь в тексте, какова его основная мысль.</a:t>
            </a:r>
          </a:p>
          <a:p>
            <a:r>
              <a:rPr lang="ru-RU" dirty="0"/>
              <a:t>5. При втором прослушивании нужно постараться заполнить пробелы, дополнив </a:t>
            </a:r>
            <a:r>
              <a:rPr lang="ru-RU" dirty="0" smtClean="0"/>
              <a:t>текст главной информацией, ведь мы пишем сжатое изложение. </a:t>
            </a:r>
          </a:p>
          <a:p>
            <a:r>
              <a:rPr lang="ru-RU" dirty="0" smtClean="0"/>
              <a:t>6</a:t>
            </a:r>
            <a:r>
              <a:rPr lang="ru-RU" dirty="0"/>
              <a:t>. П</a:t>
            </a:r>
            <a:r>
              <a:rPr lang="ru-RU" dirty="0" smtClean="0"/>
              <a:t>остарайтесь </a:t>
            </a:r>
            <a:r>
              <a:rPr lang="ru-RU" dirty="0"/>
              <a:t>соединить все записанное в одно целое. Затем внимательно все </a:t>
            </a:r>
            <a:r>
              <a:rPr lang="ru-RU" dirty="0" smtClean="0"/>
              <a:t>прочтите. </a:t>
            </a:r>
            <a:r>
              <a:rPr lang="ru-RU" dirty="0"/>
              <a:t>Если удается </a:t>
            </a:r>
            <a:r>
              <a:rPr lang="ru-RU" dirty="0" smtClean="0"/>
              <a:t>удерживать </a:t>
            </a:r>
            <a:r>
              <a:rPr lang="ru-RU" dirty="0"/>
              <a:t>основную мысль, текст легко читается, значит, вы хорошо поработали.</a:t>
            </a:r>
          </a:p>
          <a:p>
            <a:r>
              <a:rPr lang="ru-RU" dirty="0"/>
              <a:t>7. Теперь можно </a:t>
            </a:r>
            <a:r>
              <a:rPr lang="ru-RU" dirty="0" smtClean="0"/>
              <a:t>проанализировать, как вы использовали способы сжатия для сокращения текста и проверить работу по словарю.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934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Сжатие исходного </a:t>
            </a:r>
            <a:r>
              <a:rPr lang="ru-RU" b="1" dirty="0" smtClean="0"/>
              <a:t>текста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1</a:t>
            </a:r>
            <a:r>
              <a:rPr lang="ru-RU" dirty="0" smtClean="0"/>
              <a:t>. </a:t>
            </a:r>
            <a:r>
              <a:rPr lang="ru-RU" dirty="0"/>
              <a:t>	</a:t>
            </a:r>
            <a:r>
              <a:rPr lang="ru-RU" b="1" dirty="0"/>
              <a:t>Исключение:</a:t>
            </a:r>
            <a:endParaRPr lang="ru-RU" dirty="0"/>
          </a:p>
          <a:p>
            <a:pPr lvl="0"/>
            <a:r>
              <a:rPr lang="ru-RU" dirty="0"/>
              <a:t>исключение </a:t>
            </a:r>
            <a:r>
              <a:rPr lang="ru-RU" dirty="0" smtClean="0"/>
              <a:t>повторов, вводных слов, диалогов;</a:t>
            </a:r>
            <a:endParaRPr lang="ru-RU" dirty="0"/>
          </a:p>
          <a:p>
            <a:pPr lvl="0"/>
            <a:r>
              <a:rPr lang="ru-RU" dirty="0"/>
              <a:t>исключение одного или нескольких из синонимов;</a:t>
            </a:r>
          </a:p>
          <a:p>
            <a:pPr lvl="0"/>
            <a:r>
              <a:rPr lang="ru-RU" dirty="0"/>
              <a:t>исключение уточняющих и поясняющих конструкций;</a:t>
            </a:r>
          </a:p>
          <a:p>
            <a:pPr lvl="0"/>
            <a:r>
              <a:rPr lang="ru-RU" dirty="0"/>
              <a:t>исключение фрагмента предложения, содержащего второстепенную, несущественную информацию;</a:t>
            </a:r>
          </a:p>
          <a:p>
            <a:r>
              <a:rPr lang="ru-RU" dirty="0"/>
              <a:t>исключение одного или нескольких предложений, содержащих </a:t>
            </a:r>
            <a:r>
              <a:rPr lang="ru-RU" dirty="0" smtClean="0"/>
              <a:t>второстепенную</a:t>
            </a:r>
            <a:r>
              <a:rPr lang="ru-RU" dirty="0"/>
              <a:t>, несущественную </a:t>
            </a:r>
            <a:r>
              <a:rPr lang="ru-RU" dirty="0" smtClean="0"/>
              <a:t>информацию(</a:t>
            </a:r>
            <a:r>
              <a:rPr lang="ru-RU" dirty="0"/>
              <a:t>пространные описания </a:t>
            </a:r>
            <a:r>
              <a:rPr lang="ru-RU" dirty="0" smtClean="0"/>
              <a:t>природы, чувств</a:t>
            </a:r>
            <a:r>
              <a:rPr lang="ru-RU" dirty="0"/>
              <a:t>, </a:t>
            </a:r>
            <a:r>
              <a:rPr lang="ru-RU" dirty="0" smtClean="0"/>
              <a:t>настроений).</a:t>
            </a:r>
            <a:endParaRPr lang="ru-RU" dirty="0"/>
          </a:p>
          <a:p>
            <a:pPr lvl="0"/>
            <a:endParaRPr lang="ru-RU" dirty="0"/>
          </a:p>
          <a:p>
            <a:r>
              <a:rPr lang="ru-RU" b="1" dirty="0"/>
              <a:t>Важно! </a:t>
            </a:r>
            <a:r>
              <a:rPr lang="ru-RU" dirty="0"/>
              <a:t>Исключать можно только второстепенную информацию!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6161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Сжатие исходного текста.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2.	Обобщение:</a:t>
            </a:r>
            <a:endParaRPr lang="ru-RU" dirty="0"/>
          </a:p>
          <a:p>
            <a:pPr lvl="0"/>
            <a:r>
              <a:rPr lang="ru-RU" dirty="0"/>
              <a:t>замена однородных членов обобщающим наименованием;</a:t>
            </a:r>
          </a:p>
          <a:p>
            <a:pPr lvl="0"/>
            <a:r>
              <a:rPr lang="ru-RU" dirty="0"/>
              <a:t>замена фрагмента предложения синонимичным выражением;</a:t>
            </a:r>
          </a:p>
          <a:p>
            <a:pPr lvl="0"/>
            <a:r>
              <a:rPr lang="ru-RU" dirty="0"/>
              <a:t>замена предложения или его части определительным или отрицатель-</a:t>
            </a:r>
            <a:r>
              <a:rPr lang="ru-RU" dirty="0" err="1"/>
              <a:t>ным</a:t>
            </a:r>
            <a:r>
              <a:rPr lang="ru-RU" dirty="0"/>
              <a:t> местоимением с обобщающим значением.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355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Сжатие исходного текста.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3.	</a:t>
            </a:r>
            <a:r>
              <a:rPr lang="ru-RU" b="1" dirty="0" smtClean="0"/>
              <a:t>Упрощение (слияние):</a:t>
            </a:r>
            <a:endParaRPr lang="ru-RU" dirty="0"/>
          </a:p>
          <a:p>
            <a:pPr lvl="0"/>
            <a:r>
              <a:rPr lang="ru-RU" dirty="0"/>
              <a:t>слияние нескольких предложений в одно; </a:t>
            </a:r>
          </a:p>
          <a:p>
            <a:pPr lvl="0"/>
            <a:r>
              <a:rPr lang="ru-RU" dirty="0"/>
              <a:t>замена предложения или его части указательным местоимением; </a:t>
            </a:r>
          </a:p>
          <a:p>
            <a:pPr lvl="0"/>
            <a:r>
              <a:rPr lang="ru-RU" dirty="0"/>
              <a:t>замена сложноподчинённого предложения простым; </a:t>
            </a:r>
          </a:p>
          <a:p>
            <a:pPr lvl="0"/>
            <a:r>
              <a:rPr lang="ru-RU" dirty="0"/>
              <a:t>замена фрагмента предложения синонимичным выражением;</a:t>
            </a:r>
          </a:p>
          <a:p>
            <a:pPr lvl="0"/>
            <a:r>
              <a:rPr lang="ru-RU" dirty="0"/>
              <a:t>замена прямой речи косвенной.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8951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041440" cy="1442674"/>
          </a:xfrm>
        </p:spPr>
        <p:txBody>
          <a:bodyPr/>
          <a:lstStyle/>
          <a:p>
            <a:r>
              <a:rPr lang="ru-RU" dirty="0"/>
              <a:t>Памятка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1. Выделите в тексте важные (существенные, необходимые) мысли (</a:t>
            </a:r>
            <a:r>
              <a:rPr lang="ru-RU" dirty="0" err="1"/>
              <a:t>микротемы</a:t>
            </a:r>
            <a:r>
              <a:rPr lang="ru-RU" dirty="0"/>
              <a:t>). </a:t>
            </a:r>
            <a:br>
              <a:rPr lang="ru-RU" dirty="0"/>
            </a:br>
            <a:r>
              <a:rPr lang="ru-RU" dirty="0"/>
              <a:t>2. Найдите среди них главную мысль. </a:t>
            </a:r>
            <a:br>
              <a:rPr lang="ru-RU" dirty="0"/>
            </a:br>
            <a:r>
              <a:rPr lang="ru-RU" dirty="0"/>
              <a:t>3. Разбейте текст на части, сгруппировав его вокруг существенных мыслей. </a:t>
            </a:r>
            <a:br>
              <a:rPr lang="ru-RU" dirty="0"/>
            </a:br>
            <a:r>
              <a:rPr lang="ru-RU" dirty="0"/>
              <a:t>4. Составьте план, озаглавив каждую </a:t>
            </a:r>
            <a:r>
              <a:rPr lang="ru-RU" dirty="0" err="1"/>
              <a:t>микротему</a:t>
            </a:r>
            <a:r>
              <a:rPr lang="ru-RU" dirty="0"/>
              <a:t>. </a:t>
            </a:r>
            <a:br>
              <a:rPr lang="ru-RU" dirty="0"/>
            </a:br>
            <a:r>
              <a:rPr lang="ru-RU" dirty="0"/>
              <a:t>5. Подумайте, что можно исключить в каждой части, от каких подробностей отказаться. </a:t>
            </a:r>
            <a:br>
              <a:rPr lang="ru-RU" dirty="0"/>
            </a:br>
            <a:r>
              <a:rPr lang="ru-RU" dirty="0"/>
              <a:t>6. Какие факты (примеры, случаи) можно объединить, обобщить в соседних частях текста? </a:t>
            </a:r>
            <a:br>
              <a:rPr lang="ru-RU" dirty="0"/>
            </a:br>
            <a:r>
              <a:rPr lang="ru-RU" dirty="0"/>
              <a:t>7. Обдумайте средства связи между частями. </a:t>
            </a:r>
            <a:br>
              <a:rPr lang="ru-RU" dirty="0"/>
            </a:br>
            <a:r>
              <a:rPr lang="ru-RU" dirty="0"/>
              <a:t>8. Переведите отобранную информацию на «свой» язык. </a:t>
            </a:r>
          </a:p>
        </p:txBody>
      </p:sp>
    </p:spTree>
    <p:extLst>
      <p:ext uri="{BB962C8B-B14F-4D97-AF65-F5344CB8AC3E}">
        <p14:creationId xmlns:p14="http://schemas.microsoft.com/office/powerpoint/2010/main" xmlns="" val="212258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</TotalTime>
  <Words>338</Words>
  <Application>Microsoft Office PowerPoint</Application>
  <PresentationFormat>Экран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Sketchbook</vt:lpstr>
      <vt:lpstr>Подготовка к изложению</vt:lpstr>
      <vt:lpstr>Искусство писать - это искусство сокращать                             А. П. Чехов         </vt:lpstr>
      <vt:lpstr>Подготовка к написанию сжатого изложения</vt:lpstr>
      <vt:lpstr>Этапы подготовки к сжатому изложению </vt:lpstr>
      <vt:lpstr>Алгоритм работы над изложением</vt:lpstr>
      <vt:lpstr>Сжатие исходного текста</vt:lpstr>
      <vt:lpstr>Сжатие исходного текста. </vt:lpstr>
      <vt:lpstr>Сжатие исходного текста. </vt:lpstr>
      <vt:lpstr>Памятка  </vt:lpstr>
      <vt:lpstr>  Как проверить работу </vt:lpstr>
      <vt:lpstr> Ответь на вопросы:</vt:lpstr>
      <vt:lpstr>Удачи на экзамене!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изложению</dc:title>
  <dc:creator>Евгений</dc:creator>
  <cp:lastModifiedBy>Admin</cp:lastModifiedBy>
  <cp:revision>14</cp:revision>
  <dcterms:created xsi:type="dcterms:W3CDTF">2018-03-22T13:07:09Z</dcterms:created>
  <dcterms:modified xsi:type="dcterms:W3CDTF">2018-03-26T01:37:36Z</dcterms:modified>
</cp:coreProperties>
</file>