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72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u.jimcdn.com/e/o/s9a2d7ccbe085f657/emotion/crop/header.jpg?t=14298595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1340768"/>
            <a:ext cx="511256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ИНДИВИДУАЛИЗАЦИЯ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ОБРАЗОВАТЕЛЬНОГО ПРОЦЕССА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В УСЛОВИЯХ РЕАЛИЗАЦИИ ФГОС ДОШКОЛЬНОГО ОБРАЗОВАНИЯ ПОСРЕДСТВОМ ТЕХНОЛОГИИ 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«ПОРТФОЛИО ДОШКОЛЬНИКА»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440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bebidom.ru/files/backgrounds/bg7_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1" y="5661"/>
            <a:ext cx="9144000" cy="685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123504"/>
            <a:ext cx="62646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Портфолио дошкольника</a:t>
            </a:r>
            <a:r>
              <a:rPr lang="ru-RU" sz="2000" dirty="0">
                <a:solidFill>
                  <a:srgbClr val="FF0000"/>
                </a:solidFill>
              </a:rPr>
              <a:t>:</a:t>
            </a:r>
          </a:p>
          <a:p>
            <a:r>
              <a:rPr lang="ru-RU" sz="2000" dirty="0"/>
              <a:t>-это первая ступенька, которая помогает малышу раскрыть свое «Я»: свои чувства, переживания, победы, разочарования, открытия</a:t>
            </a:r>
            <a:r>
              <a:rPr lang="ru-RU" sz="2000" dirty="0" smtClean="0"/>
              <a:t>,</a:t>
            </a:r>
          </a:p>
          <a:p>
            <a:endParaRPr lang="ru-RU" sz="2000" dirty="0"/>
          </a:p>
          <a:p>
            <a:r>
              <a:rPr lang="ru-RU" sz="2000" dirty="0"/>
              <a:t>- это   своеобразная «копилка»  личных достижений дошкольника в разнообразных видах деятельности, его «побед».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678049"/>
            <a:ext cx="5299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Портфолио </a:t>
            </a:r>
            <a:r>
              <a:rPr lang="ru-RU" b="1" dirty="0">
                <a:solidFill>
                  <a:srgbClr val="FF0000"/>
                </a:solidFill>
              </a:rPr>
              <a:t>раскрывает условия жизни и творчества ребёнка, как дома, так и его успехи в детском саду.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197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bebidom.ru/files/backgrounds/bg7_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0"/>
            <a:ext cx="9144000" cy="685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764704"/>
            <a:ext cx="66247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Работая над портфолио, можно выделить следующие </a:t>
            </a:r>
            <a:r>
              <a:rPr lang="ru-RU" sz="2400" b="1" dirty="0">
                <a:solidFill>
                  <a:srgbClr val="FF0000"/>
                </a:solidFill>
              </a:rPr>
              <a:t>задачи: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dirty="0"/>
              <a:t>1. Определить форму и содержание портфолио</a:t>
            </a:r>
          </a:p>
          <a:p>
            <a:r>
              <a:rPr lang="ru-RU" dirty="0"/>
              <a:t>2. Максимальное раскрытие индивидуальных способностей каждого ребёнка.</a:t>
            </a:r>
          </a:p>
          <a:p>
            <a:r>
              <a:rPr lang="ru-RU" dirty="0"/>
              <a:t>3. Развитие познавательных интересов и формирование готовности к самостоятельному познанию.</a:t>
            </a:r>
          </a:p>
          <a:p>
            <a:r>
              <a:rPr lang="ru-RU" dirty="0"/>
              <a:t>4. Формирование умения анализировать собственные интересы, склонности, потребности и соотносить их с имеющимися возможностями («я реальный», «я идеальный») .</a:t>
            </a:r>
          </a:p>
          <a:p>
            <a:r>
              <a:rPr lang="ru-RU" dirty="0"/>
              <a:t>5. Активизировать взаимодействие в системе «педагог-ребёнок-родитель».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916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i/206757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734"/>
            <a:ext cx="9141778" cy="68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7" y="736770"/>
            <a:ext cx="3878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1 </a:t>
            </a:r>
            <a:r>
              <a:rPr lang="ru-RU" b="1" i="1" dirty="0" smtClean="0">
                <a:solidFill>
                  <a:srgbClr val="FF0000"/>
                </a:solidFill>
              </a:rPr>
              <a:t>вариант оформления портфолио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20447"/>
              </p:ext>
            </p:extLst>
          </p:nvPr>
        </p:nvGraphicFramePr>
        <p:xfrm>
          <a:off x="827584" y="1268760"/>
          <a:ext cx="7920880" cy="3189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3998"/>
                <a:gridCol w="600688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Блок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"Какой ребенок хороший"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сочинение родителей о ребенке;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размышления воспитателей о ребенке;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неформальная беседа "Расскажи о себе";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интервью у друзей, других детей;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самооценка по тесту "Лесенка";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книжка в картинках - "Я", "Я и моя семья", "Я и мои друзья", "Моя мечта", "Детский сад", "Школа" и др.;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психолого-педагогическая характеристика ребенка;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корзина пожеланий: благодарность ребенку - за доброту, щедрость, хороший поступок, умение дружить и др.;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благодарственное письмо родителям - за воспитание ребенка;</a:t>
                      </a:r>
                      <a:endParaRPr lang="ru-RU" sz="1100" dirty="0">
                        <a:effectLst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иллюстративные документы - фото-, видеоматериалы.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6" name="Picture 4" descr="http://dskrgor.omr.obr55.ru/files/2016/04/%D0%B4%D0%B5%D1%82%D1%81%D0%BA%D0%B8%D0%B9-%D1%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25144"/>
            <a:ext cx="62865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386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i/206757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734"/>
            <a:ext cx="9141778" cy="68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7" y="736770"/>
            <a:ext cx="3878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1 </a:t>
            </a:r>
            <a:r>
              <a:rPr lang="ru-RU" b="1" i="1" dirty="0" smtClean="0">
                <a:solidFill>
                  <a:srgbClr val="FF0000"/>
                </a:solidFill>
              </a:rPr>
              <a:t>вариант оформления портфолио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44227"/>
              </p:ext>
            </p:extLst>
          </p:nvPr>
        </p:nvGraphicFramePr>
        <p:xfrm>
          <a:off x="822840" y="1131689"/>
          <a:ext cx="7920880" cy="3680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3998"/>
                <a:gridCol w="600688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Блок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"Какой ребенок умелый"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анкеты для родителей;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отзывы воспитателей о ребенке;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неформальная беседа с ребенком "Чем ты любишь заниматься?";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рассказы детей о ребенке;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рассказы педагогов по кружковой работе;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оценка участия в акциях (экологических, ознакомительных);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мнение социального педагога;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оценка участия в проектах (познавательных, исследовательских);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характеристика психолога (познавательные интересы);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грамоты по номинациям - за любознательность, умения, инициативу, самостоятельность, грамоты за участие в интеллектуальных играх, викторинах, конкурсах;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иллюстрации "умений" - фото-, видеоматериалы.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6" name="Picture 4" descr="http://dskrgor.omr.obr55.ru/files/2016/04/%D0%B4%D0%B5%D1%82%D1%81%D0%BA%D0%B8%D0%B9-%D1%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941168"/>
            <a:ext cx="6358508" cy="166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672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i/206757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734"/>
            <a:ext cx="9141778" cy="68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7" y="736770"/>
            <a:ext cx="3878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1 </a:t>
            </a:r>
            <a:r>
              <a:rPr lang="ru-RU" b="1" i="1" dirty="0" smtClean="0">
                <a:solidFill>
                  <a:srgbClr val="FF0000"/>
                </a:solidFill>
              </a:rPr>
              <a:t>вариант оформления портфолио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550021"/>
              </p:ext>
            </p:extLst>
          </p:nvPr>
        </p:nvGraphicFramePr>
        <p:xfrm>
          <a:off x="822840" y="1131689"/>
          <a:ext cx="7920880" cy="3925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3998"/>
                <a:gridCol w="600688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Блок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"Какой ребенок успешный"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отзыв родителей о ребенке;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рекомендации воспитателей; рассказ ребенка о своих успехах;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заключения педагогов по кружковой работе (ожидаемый результат - реальные достижения);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творческие работы: рисунки, аппликация, стихи, проекты;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свидетельства об участии в концертах, выставках, конкурсах, фестивалях детского творчества;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заметки социального педагога;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выводы заведующего, заместителя заведующего по методической и воспитательной работе;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документы о наличии курса обучения в художественной, музыкальной школах;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грамоты — за участие и победы в конкурсах, выставках, фестивалях;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иллюстрации успешности - фото-, видеоматериалы.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6" name="Picture 4" descr="http://dskrgor.omr.obr55.ru/files/2016/04/%D0%B4%D0%B5%D1%82%D1%81%D0%BA%D0%B8%D0%B9-%D1%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085184"/>
            <a:ext cx="6358508" cy="166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58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i/206757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734"/>
            <a:ext cx="9141778" cy="68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7" y="736770"/>
            <a:ext cx="3878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2 вариант оформления портфолио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781776"/>
              </p:ext>
            </p:extLst>
          </p:nvPr>
        </p:nvGraphicFramePr>
        <p:xfrm>
          <a:off x="822840" y="1131689"/>
          <a:ext cx="7920880" cy="35371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3998"/>
                <a:gridCol w="600688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Раздел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Содержание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«Давайте познакомимся»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Фото.   Фамилия,   имя   ребенка. Номер группы.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Рубрика: «Я люблю...», «Мне нравится...», «Обожаю, когда...».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«Я расту!»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Антропометрические данные (в художественно-графическом решении):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«Вот я какой!», «Как я расту!», «Я вырос!», «Я большой!» и т. д.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«Портрет моего ребенка»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«Я мечтаю...»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Высказывания самого ребенка: «Я мечтаю о ...», «Я бы хотел быть...», «Кем и каким я буду, когда вырасту...», «О чем я люблю думать...», «Я жду, когда...», «Каким я вижу се­бя...»,  «Каким я хочу видеть се­бя...», «Мои любимые дела».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6" name="Picture 4" descr="http://dskrgor.omr.obr55.ru/files/2016/04/%D0%B4%D0%B5%D1%82%D1%81%D0%BA%D0%B8%D0%B9-%D1%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97152"/>
            <a:ext cx="6358508" cy="166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50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i/206757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734"/>
            <a:ext cx="9141778" cy="68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7" y="736770"/>
            <a:ext cx="3878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2 вариант оформления портфолио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797090"/>
              </p:ext>
            </p:extLst>
          </p:nvPr>
        </p:nvGraphicFramePr>
        <p:xfrm>
          <a:off x="822840" y="1131689"/>
          <a:ext cx="7920880" cy="3366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3998"/>
                <a:gridCol w="600688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Раздел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Содержание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«Вот что я могу!»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Образцы   творчества   ребенка (рисунки,  рассказы,  книги-самоделки...).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 «Мои достижения»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Грамоты, дипломы (не только от детского сада, но и от мэрии, Департамента  культуры,   предприятий, средств массовой информации, проводящих различные конкурсы и соревнования).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 «Посоветуйте мне...»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Лист рекомендаций заполняется воспитателями и всеми специалистами, работающими с ребенком.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.«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Спрашивайте, роди­тели!»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Вопросы родителей специалистам ДОУ.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6" name="Picture 4" descr="http://dskrgor.omr.obr55.ru/files/2016/04/%D0%B4%D0%B5%D1%82%D1%81%D0%BA%D0%B8%D0%B9-%D1%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97152"/>
            <a:ext cx="6358508" cy="166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443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i/206757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734"/>
            <a:ext cx="9141778" cy="687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dskrgor.omr.obr55.ru/files/2016/04/%D0%B4%D0%B5%D1%82%D1%81%D0%BA%D0%B8%D0%B9-%D1%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97152"/>
            <a:ext cx="6358508" cy="166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8401" y="692696"/>
            <a:ext cx="878497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Памятка для педагогов ДОО по ведению </a:t>
            </a:r>
            <a:r>
              <a:rPr lang="ru-RU" sz="2000" b="1" dirty="0" smtClean="0">
                <a:solidFill>
                  <a:srgbClr val="FF0000"/>
                </a:solidFill>
              </a:rPr>
              <a:t>портфолио</a:t>
            </a:r>
          </a:p>
          <a:p>
            <a:pPr algn="ctr"/>
            <a:endParaRPr lang="ru-RU" sz="1400" dirty="0">
              <a:solidFill>
                <a:srgbClr val="FF0000"/>
              </a:solidFill>
            </a:endParaRPr>
          </a:p>
          <a:p>
            <a:pPr algn="just"/>
            <a:r>
              <a:rPr lang="ru-RU" sz="1600" dirty="0"/>
              <a:t>1.Привлечение родителей к помощи при заполнении разделов портфолио.</a:t>
            </a:r>
          </a:p>
          <a:p>
            <a:pPr algn="just"/>
            <a:r>
              <a:rPr lang="ru-RU" sz="1600" dirty="0"/>
              <a:t>2.Разделы портфолио не нумеровать, а располагать в произвольном порядке (по желанию).</a:t>
            </a:r>
          </a:p>
          <a:p>
            <a:pPr algn="just"/>
            <a:r>
              <a:rPr lang="ru-RU" sz="1600" dirty="0"/>
              <a:t>3.Результат работ датируется, чтобы можно было отследить динамику, соответствующая оценка всегда сравнивает текущую работу ребёнка с более ранней.</a:t>
            </a:r>
          </a:p>
          <a:p>
            <a:pPr algn="just"/>
            <a:r>
              <a:rPr lang="ru-RU" sz="1600" dirty="0">
                <a:solidFill>
                  <a:srgbClr val="FF0000"/>
                </a:solidFill>
              </a:rPr>
              <a:t>4.</a:t>
            </a:r>
            <a:r>
              <a:rPr lang="ru-RU" sz="1600" b="1" dirty="0">
                <a:solidFill>
                  <a:srgbClr val="FF0000"/>
                </a:solidFill>
              </a:rPr>
              <a:t>Портфолио не использовать для сравнения детей между собой!!!</a:t>
            </a:r>
            <a:endParaRPr lang="ru-RU" sz="1600" dirty="0">
              <a:solidFill>
                <a:srgbClr val="FF0000"/>
              </a:solidFill>
            </a:endParaRPr>
          </a:p>
          <a:p>
            <a:pPr algn="just"/>
            <a:r>
              <a:rPr lang="ru-RU" sz="1600" dirty="0"/>
              <a:t>5.Рекомендуется объяснять детям принципы достоверности самооценки (чтобы она не была завышена или занижена).</a:t>
            </a:r>
          </a:p>
          <a:p>
            <a:pPr algn="just"/>
            <a:r>
              <a:rPr lang="ru-RU" sz="1600" dirty="0"/>
              <a:t>6.Просмотр портфолио педагогом, родителями и другими учениками разрешается только с ведома и согласия ребенка которому принадлежит портфолио.</a:t>
            </a:r>
          </a:p>
          <a:p>
            <a:pPr algn="just"/>
            <a:r>
              <a:rPr lang="ru-RU" sz="1600" dirty="0"/>
              <a:t>7.Страницы портфолио должны быть красиво оформлены, ребёнок должен понимать важность внешнего вида документа.</a:t>
            </a:r>
          </a:p>
          <a:p>
            <a:pPr algn="just"/>
            <a:r>
              <a:rPr lang="ru-RU" sz="1600" dirty="0"/>
              <a:t>8.Важно, чтобы на каждом этапе в процессе продвижения к намеченной цели был зафиксирован успех дошкольника, т.к. именно успех – наилучший стимул для дальнейшего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21139018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868</Words>
  <Application>Microsoft Office PowerPoint</Application>
  <PresentationFormat>Экран (4:3)</PresentationFormat>
  <Paragraphs>102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2017-02-15T08:24:08Z</dcterms:created>
  <dcterms:modified xsi:type="dcterms:W3CDTF">2017-02-15T08:57:26Z</dcterms:modified>
</cp:coreProperties>
</file>