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Фигура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Схематичное рисование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0201" y="0"/>
            <a:ext cx="458359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108" y="0"/>
            <a:ext cx="424178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1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283" y="0"/>
            <a:ext cx="419143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1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976" y="0"/>
            <a:ext cx="407804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776" y="0"/>
            <a:ext cx="801444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138" y="0"/>
            <a:ext cx="498572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Наброски фигуры человека</a:t>
            </a:r>
            <a:endParaRPr lang="ru-RU" dirty="0"/>
          </a:p>
        </p:txBody>
      </p:sp>
      <p:pic>
        <p:nvPicPr>
          <p:cNvPr id="5" name="Содержимое 4" descr="д1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55549" y="1600200"/>
            <a:ext cx="3041901" cy="4525963"/>
          </a:xfrm>
        </p:spPr>
      </p:pic>
      <p:pic>
        <p:nvPicPr>
          <p:cNvPr id="6" name="Содержимое 5" descr="д1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67771" y="1600200"/>
            <a:ext cx="279945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Рисунок фигуры человека</a:t>
            </a:r>
            <a:endParaRPr lang="ru-RU" dirty="0"/>
          </a:p>
        </p:txBody>
      </p:sp>
      <p:pic>
        <p:nvPicPr>
          <p:cNvPr id="5" name="Содержимое 4" descr="д1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4312" y="1600200"/>
            <a:ext cx="3384376" cy="4525963"/>
          </a:xfrm>
        </p:spPr>
      </p:pic>
      <p:pic>
        <p:nvPicPr>
          <p:cNvPr id="6" name="Содержимое 5" descr="д1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98650" y="1600200"/>
            <a:ext cx="353769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776" y="0"/>
            <a:ext cx="801444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626" y="0"/>
            <a:ext cx="71907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Пропорции не меняются  при любом движении человека.</a:t>
            </a:r>
            <a:endParaRPr lang="ru-RU" dirty="0"/>
          </a:p>
        </p:txBody>
      </p:sp>
      <p:pic>
        <p:nvPicPr>
          <p:cNvPr id="5" name="Содержимое 4" descr="д1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17265"/>
            <a:ext cx="4038600" cy="3091832"/>
          </a:xfrm>
        </p:spPr>
      </p:pic>
      <p:pic>
        <p:nvPicPr>
          <p:cNvPr id="6" name="Содержимое 5" descr="д1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70909" y="1600200"/>
            <a:ext cx="359318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203" y="0"/>
            <a:ext cx="407359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18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8901" y="0"/>
            <a:ext cx="394619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</Words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Фигура человека</vt:lpstr>
      <vt:lpstr>Слайд 2</vt:lpstr>
      <vt:lpstr>Наброски фигуры человека</vt:lpstr>
      <vt:lpstr>Рисунок фигуры человека</vt:lpstr>
      <vt:lpstr>Слайд 5</vt:lpstr>
      <vt:lpstr>Слайд 6</vt:lpstr>
      <vt:lpstr>Пропорции не меняются  при любом движении человека.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4</cp:revision>
  <dcterms:modified xsi:type="dcterms:W3CDTF">2014-11-11T13:16:10Z</dcterms:modified>
</cp:coreProperties>
</file>