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2" r:id="rId5"/>
    <p:sldId id="261" r:id="rId6"/>
    <p:sldId id="260" r:id="rId7"/>
    <p:sldId id="25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7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B390AD-8B5D-49AA-BAFA-B83E66DF1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8E6B3A9-DF66-4D2E-98D6-3F0E832B25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2B49CB-B1B5-4336-806B-415C21C90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B537461-37D9-4A60-B3E3-573C6C7A9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AC07A0A-7D98-4A54-8E67-E6889C83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131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B21B7A-4856-4FB2-B749-2F27091F0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EC021A9-EC62-4879-8B71-865C2DEF97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6186E46-ED27-4888-8C87-027E0A943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8EC08FE-5FEE-4DDE-A22E-9D13763C5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C1A1F1-F501-4C6E-A999-80C714D8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92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82BDCBCA-127E-4E1C-9204-BB28D1B47F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35D33C8-2EA5-43C8-8AEE-AB2CE00CA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4B359B7-05BF-411D-8B88-648668F06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F8910F3-9984-4254-9DC7-EA88186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95C9C0A-8913-4B94-AD73-76F8BC6DE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7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B07786-85A3-46E2-8302-47D6910BF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1439A20-DB5B-48FD-9121-BEEEECDEC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5CB33A6-724F-459A-AB42-8A1C686E8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3ECDF49-01DA-4BD3-9E90-8B42DD90E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EDEBFEA-D4E7-4C22-A6FE-93BACCDA1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56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83E830-920B-4376-B64E-292F202BC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C10A7BC-62B6-4B04-A18E-9AC228EF1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6CD2556-9EF8-4B3E-84F7-52AF5CB84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162A79B-EBA4-4232-887F-E79DF091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A093A0E-3DFC-4452-946F-0B720BCB8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55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80B540-8745-49D6-A11D-BF7239EC6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46EA109-C292-4132-92E0-FA306BAD84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94E1F42-80CC-423E-A553-5CDFDCB3A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B7A8C7A-B5A3-4B88-A96E-E4B1A360D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19BA2E7-B4FD-4E87-BF75-D1EF64853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EB8E2E4-9F64-40F7-AD27-4233192F7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96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7E2FDA-A8B2-4ADF-A849-0F7570366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A9D03D-6BF9-4185-A8B8-B679BA03C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085DD18-2CE5-435B-812C-96868E91F8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3D84F75-332A-4FD3-B6B3-DFC152DC5E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B52B5DD-D4F3-4270-B985-3C514B994C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60E8037-6239-42A6-8452-77198B856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E84CB6E-B730-46AA-9BBB-39F57B008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89B1360-8BD8-4F1F-BEE0-286EDE98A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07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5C8078-251F-4A99-811F-F31F7AD17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9E235EE-E137-479A-BDCE-690F0E4F3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B8AD3E3-154F-4D71-8C3A-7367734CB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F16D4FF-508C-42BB-9774-11949C395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70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B03EFEA-DD28-4341-A739-E25249491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97286A4-E0EA-4047-92DA-2933CAE7C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D467FA8-46F8-481B-91B1-41FA338CA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113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75F697-960C-40ED-9C43-AC8E37343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F794A7-C96E-4484-B1F0-4447A55C3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88BC84F-1C5C-4544-AEA2-19DF4E1498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288ADB9-E335-4FC2-AAFD-F33B5D48C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B2871E1-F860-4E1F-86F9-88BAC1920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04721B9-B3DE-4314-A1DF-9C4F32F4F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82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FA4A09-AA3E-4CF2-A22F-36D23E1D7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D801370-A8B5-4CA5-BEC3-FE5A7E6F2C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C3F6E75-3F68-4883-81F7-0E3E496D2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EA4C67D-1060-4BB3-9B71-1AEBE219D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E0240DD-E3E6-47EA-BB82-385297392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B73DC6F-3E9C-4C22-A092-885F7439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33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919B8E-6971-4F8D-B1A9-5534C2FEF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0327234-1B24-4F4C-B743-9B293F75A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86612F-A16C-4467-906E-7E848C4F2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C0E7C-8D4F-4DA9-AC2E-DF253A44007B}" type="datetimeFigureOut">
              <a:rPr lang="ru-RU" smtClean="0"/>
              <a:t>16.08.2018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5846228-F2E1-4627-9A80-FDEB5F436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33E49AC-5E27-45BB-8134-473EEF4E8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6DBC2-C166-4BD1-8587-25FDEFC96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71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linky.me/uploads/pic/8/tumblr_n5blsu2Z1T1s2wio8o1_50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89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s8.pikabu.ru/post_img/2016/06/05/0/1465074312194669846.jpg">
            <a:extLst>
              <a:ext uri="{FF2B5EF4-FFF2-40B4-BE49-F238E27FC236}">
                <a16:creationId xmlns:a16="http://schemas.microsoft.com/office/drawing/2014/main" xmlns="" id="{8337332F-48A7-483D-B0BB-0AC1DD4C831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883" y="0"/>
            <a:ext cx="7920111" cy="67524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497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3DDB8A1-C3CB-431C-9998-39FB38C45DB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125415"/>
            <a:ext cx="5181600" cy="4362631"/>
          </a:xfrm>
          <a:prstGeom prst="rect">
            <a:avLst/>
          </a:prstGeom>
        </p:spPr>
      </p:pic>
      <p:pic>
        <p:nvPicPr>
          <p:cNvPr id="1026" name="Picture 2" descr="https://cdn.fishki.net/upload/post/2016/08/02/2030557/d4b724db2540aea7171caedbfa856be7.jpg">
            <a:extLst>
              <a:ext uri="{FF2B5EF4-FFF2-40B4-BE49-F238E27FC236}">
                <a16:creationId xmlns:a16="http://schemas.microsoft.com/office/drawing/2014/main" xmlns="" id="{3ACF9421-02FC-48AE-AB05-9E9EC9F9ED5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58"/>
          <a:stretch/>
        </p:blipFill>
        <p:spPr bwMode="auto">
          <a:xfrm>
            <a:off x="6172200" y="1125832"/>
            <a:ext cx="5181600" cy="412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56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3DDB8A1-C3CB-431C-9998-39FB38C45DB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125415"/>
            <a:ext cx="5181600" cy="4362631"/>
          </a:xfrm>
          <a:prstGeom prst="rect">
            <a:avLst/>
          </a:prstGeom>
        </p:spPr>
      </p:pic>
      <p:pic>
        <p:nvPicPr>
          <p:cNvPr id="2" name="Объект 1">
            <a:extLst>
              <a:ext uri="{FF2B5EF4-FFF2-40B4-BE49-F238E27FC236}">
                <a16:creationId xmlns:a16="http://schemas.microsoft.com/office/drawing/2014/main" xmlns="" id="{29C8F70B-D637-4EDB-A3B5-5E71379364A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185619"/>
            <a:ext cx="5181600" cy="418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5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3DDB8A1-C3CB-431C-9998-39FB38C45DB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125415"/>
            <a:ext cx="5181600" cy="4362631"/>
          </a:xfrm>
          <a:prstGeom prst="rect">
            <a:avLst/>
          </a:prstGeom>
        </p:spPr>
      </p:pic>
      <p:pic>
        <p:nvPicPr>
          <p:cNvPr id="2050" name="Picture 2" descr="http://4.bp.blogspot.com/-l3y1BWmTNBI/UI2lkTL_RzI/AAAAAAAAAZQ/F9d8Sv5BkCk/s1600/british017.jpg">
            <a:extLst>
              <a:ext uri="{FF2B5EF4-FFF2-40B4-BE49-F238E27FC236}">
                <a16:creationId xmlns:a16="http://schemas.microsoft.com/office/drawing/2014/main" xmlns="" id="{16ACDD00-F320-47E1-BAFD-B306D16CCED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6713"/>
            <a:ext cx="5181600" cy="566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70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3DDB8A1-C3CB-431C-9998-39FB38C45DB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125415"/>
            <a:ext cx="5181600" cy="4362631"/>
          </a:xfrm>
          <a:prstGeom prst="rect">
            <a:avLst/>
          </a:prstGeom>
        </p:spPr>
      </p:pic>
      <p:pic>
        <p:nvPicPr>
          <p:cNvPr id="3074" name="Picture 2" descr="http://agropro.biz/image/cache/companies/ot/61924/product/bvmd-dlya-svynei-start-20-500x500.jpg">
            <a:extLst>
              <a:ext uri="{FF2B5EF4-FFF2-40B4-BE49-F238E27FC236}">
                <a16:creationId xmlns:a16="http://schemas.microsoft.com/office/drawing/2014/main" xmlns="" id="{9017022F-1394-48D4-BBEC-89A8B365AA8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0" y="896938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689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>
            <a:extLst>
              <a:ext uri="{FF2B5EF4-FFF2-40B4-BE49-F238E27FC236}">
                <a16:creationId xmlns:a16="http://schemas.microsoft.com/office/drawing/2014/main" xmlns="" id="{ABAC640C-A858-4C02-9FF6-EF8A55D18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28468"/>
            <a:ext cx="5181600" cy="4362631"/>
          </a:xfrm>
          <a:prstGeom prst="rect">
            <a:avLst/>
          </a:prstGeom>
        </p:spPr>
      </p:pic>
      <p:pic>
        <p:nvPicPr>
          <p:cNvPr id="4100" name="Picture 4" descr="http://pngimg.com/uploads/horse/horse_PNG2545.png">
            <a:extLst>
              <a:ext uri="{FF2B5EF4-FFF2-40B4-BE49-F238E27FC236}">
                <a16:creationId xmlns:a16="http://schemas.microsoft.com/office/drawing/2014/main" xmlns="" id="{9CDDF7B9-433F-49A5-AD0E-3FD4E294817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850" y="1463039"/>
            <a:ext cx="5808237" cy="436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7848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0</Words>
  <Application>Microsoft Office PowerPoint</Application>
  <PresentationFormat>Произвольный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SF</cp:lastModifiedBy>
  <cp:revision>7</cp:revision>
  <dcterms:created xsi:type="dcterms:W3CDTF">2018-07-17T11:25:43Z</dcterms:created>
  <dcterms:modified xsi:type="dcterms:W3CDTF">2018-08-16T06:44:26Z</dcterms:modified>
</cp:coreProperties>
</file>