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60" r:id="rId5"/>
    <p:sldId id="258" r:id="rId6"/>
    <p:sldId id="259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C9FD9B0-5531-40D6-9598-3A3D1E527EA0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7F77203-048D-403C-A502-CFBFD023AD9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9FD9B0-5531-40D6-9598-3A3D1E527EA0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F77203-048D-403C-A502-CFBFD023AD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C9FD9B0-5531-40D6-9598-3A3D1E527EA0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7F77203-048D-403C-A502-CFBFD023AD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9FD9B0-5531-40D6-9598-3A3D1E527EA0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F77203-048D-403C-A502-CFBFD023AD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C9FD9B0-5531-40D6-9598-3A3D1E527EA0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7F77203-048D-403C-A502-CFBFD023AD9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9FD9B0-5531-40D6-9598-3A3D1E527EA0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F77203-048D-403C-A502-CFBFD023AD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9FD9B0-5531-40D6-9598-3A3D1E527EA0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F77203-048D-403C-A502-CFBFD023AD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9FD9B0-5531-40D6-9598-3A3D1E527EA0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F77203-048D-403C-A502-CFBFD023AD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C9FD9B0-5531-40D6-9598-3A3D1E527EA0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F77203-048D-403C-A502-CFBFD023AD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9FD9B0-5531-40D6-9598-3A3D1E527EA0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F77203-048D-403C-A502-CFBFD023AD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9FD9B0-5531-40D6-9598-3A3D1E527EA0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F77203-048D-403C-A502-CFBFD023AD9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C9FD9B0-5531-40D6-9598-3A3D1E527EA0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7F77203-048D-403C-A502-CFBFD023AD9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655765"/>
          </a:xfrm>
        </p:spPr>
        <p:txBody>
          <a:bodyPr/>
          <a:lstStyle/>
          <a:p>
            <a:r>
              <a:rPr lang="ru-RU" dirty="0" smtClean="0"/>
              <a:t>Достопримечательности </a:t>
            </a:r>
            <a:br>
              <a:rPr lang="ru-RU" dirty="0" smtClean="0"/>
            </a:br>
            <a:r>
              <a:rPr lang="ru-RU" dirty="0" smtClean="0"/>
              <a:t>Москвы</a:t>
            </a:r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58204" cy="92867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Москва </a:t>
            </a:r>
            <a:endParaRPr lang="ru-RU" sz="48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571472" y="1000108"/>
            <a:ext cx="6143668" cy="1031140"/>
          </a:xfrm>
        </p:spPr>
        <p:txBody>
          <a:bodyPr>
            <a:normAutofit fontScale="85000" lnSpcReduction="10000"/>
          </a:bodyPr>
          <a:lstStyle/>
          <a:p>
            <a:r>
              <a:rPr lang="ru-RU" sz="2800" dirty="0" smtClean="0"/>
              <a:t> Москва – столица Российской Федерации. Город Москва был основан в 1147 году.  Этот город самый населённый.</a:t>
            </a:r>
            <a:endParaRPr lang="ru-RU" sz="2800" dirty="0"/>
          </a:p>
        </p:txBody>
      </p:sp>
      <p:pic>
        <p:nvPicPr>
          <p:cNvPr id="7" name="Содержимое 6" descr="297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162050" y="2133600"/>
            <a:ext cx="5829300" cy="4371975"/>
          </a:xfrm>
        </p:spPr>
      </p:pic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0"/>
            <a:ext cx="7239000" cy="1143000"/>
          </a:xfrm>
        </p:spPr>
        <p:txBody>
          <a:bodyPr/>
          <a:lstStyle/>
          <a:p>
            <a:r>
              <a:rPr lang="ru-RU" dirty="0" smtClean="0"/>
              <a:t>Красная площадь</a:t>
            </a:r>
            <a:endParaRPr lang="ru-RU" dirty="0"/>
          </a:p>
        </p:txBody>
      </p:sp>
      <p:pic>
        <p:nvPicPr>
          <p:cNvPr id="4" name="Содержимое 3" descr="IMG_20170429_12204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14612" y="1357298"/>
            <a:ext cx="3661781" cy="4882375"/>
          </a:xfrm>
        </p:spPr>
      </p:pic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Красная площадь. Смена караула</a:t>
            </a:r>
            <a:endParaRPr lang="ru-RU" dirty="0"/>
          </a:p>
        </p:txBody>
      </p:sp>
      <p:pic>
        <p:nvPicPr>
          <p:cNvPr id="4" name="Содержимое 3" descr="IMG_068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1571612"/>
            <a:ext cx="6374895" cy="4781172"/>
          </a:xfrm>
        </p:spPr>
      </p:pic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214290"/>
            <a:ext cx="7239000" cy="1143000"/>
          </a:xfrm>
        </p:spPr>
        <p:txBody>
          <a:bodyPr/>
          <a:lstStyle/>
          <a:p>
            <a:r>
              <a:rPr lang="ru-RU" dirty="0" smtClean="0"/>
              <a:t>Парк Сокольники</a:t>
            </a:r>
            <a:endParaRPr lang="ru-RU" dirty="0"/>
          </a:p>
        </p:txBody>
      </p:sp>
      <p:pic>
        <p:nvPicPr>
          <p:cNvPr id="4" name="Содержимое 3" descr="IMG_20170430_15114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00298" y="1428736"/>
            <a:ext cx="3697500" cy="4930000"/>
          </a:xfrm>
        </p:spPr>
      </p:pic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Московский цирк Никулина на Цветном бульваре</a:t>
            </a:r>
            <a:endParaRPr lang="ru-RU" dirty="0"/>
          </a:p>
        </p:txBody>
      </p:sp>
      <p:pic>
        <p:nvPicPr>
          <p:cNvPr id="4" name="Содержимое 3" descr="IMG_069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0"/>
            <a:ext cx="6667528" cy="1000108"/>
          </a:xfrm>
        </p:spPr>
        <p:txBody>
          <a:bodyPr/>
          <a:lstStyle/>
          <a:p>
            <a:r>
              <a:rPr lang="ru-RU" dirty="0" smtClean="0"/>
              <a:t>Парк Победы</a:t>
            </a:r>
            <a:endParaRPr lang="ru-RU" dirty="0"/>
          </a:p>
        </p:txBody>
      </p:sp>
      <p:pic>
        <p:nvPicPr>
          <p:cNvPr id="4" name="Содержимое 3" descr="IMG_072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2976" y="1142984"/>
            <a:ext cx="6644238" cy="4983179"/>
          </a:xfrm>
        </p:spPr>
      </p:pic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dirty="0" smtClean="0"/>
              <a:t>Подготовила</a:t>
            </a:r>
            <a:br>
              <a:rPr lang="ru-RU" dirty="0" smtClean="0"/>
            </a:br>
            <a:r>
              <a:rPr lang="ru-RU" dirty="0" smtClean="0"/>
              <a:t>ученица 2 «А» класса</a:t>
            </a:r>
            <a:br>
              <a:rPr lang="ru-RU" dirty="0" smtClean="0"/>
            </a:br>
            <a:r>
              <a:rPr lang="ru-RU" dirty="0" smtClean="0"/>
              <a:t>Ерохина Алёна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7620" y="4143380"/>
            <a:ext cx="3971908" cy="85725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Спасибо за внимание!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32</TotalTime>
  <Words>44</Words>
  <Application>Microsoft Office PowerPoint</Application>
  <PresentationFormat>Экран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Достопримечательности  Москвы</vt:lpstr>
      <vt:lpstr>Москва </vt:lpstr>
      <vt:lpstr>Красная площадь</vt:lpstr>
      <vt:lpstr>Красная площадь. Смена караула</vt:lpstr>
      <vt:lpstr>Парк Сокольники</vt:lpstr>
      <vt:lpstr>Московский цирк Никулина на Цветном бульваре</vt:lpstr>
      <vt:lpstr>Парк Победы</vt:lpstr>
      <vt:lpstr>Подготовила ученица 2 «А» класса Ерохина Алёна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Достопримечательности  Москвы</dc:title>
  <dc:creator>Юра</dc:creator>
  <cp:lastModifiedBy>Юра</cp:lastModifiedBy>
  <cp:revision>4</cp:revision>
  <dcterms:created xsi:type="dcterms:W3CDTF">2018-04-22T18:38:16Z</dcterms:created>
  <dcterms:modified xsi:type="dcterms:W3CDTF">2018-04-22T19:10:47Z</dcterms:modified>
</cp:coreProperties>
</file>