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306" r:id="rId4"/>
    <p:sldId id="321" r:id="rId5"/>
    <p:sldId id="322" r:id="rId6"/>
    <p:sldId id="323" r:id="rId7"/>
    <p:sldId id="32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B4C38E-3B67-4F79-8487-E078DCE30DE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429000"/>
            <a:ext cx="8358246" cy="26432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Дидактические игры по развитию слухового </a:t>
            </a:r>
          </a:p>
          <a:p>
            <a:endParaRPr lang="ru-RU" sz="2800" b="1" dirty="0" smtClean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восприятия и речи  детей раннего возраста</a:t>
            </a:r>
          </a:p>
          <a:p>
            <a:endParaRPr lang="ru-RU" sz="2800" b="1" dirty="0" smtClean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 месяцев (1год 1месяц)</a:t>
            </a:r>
          </a:p>
          <a:p>
            <a:endParaRPr lang="ru-RU" b="1" dirty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8443914" cy="1470025"/>
          </a:xfrm>
        </p:spPr>
        <p:txBody>
          <a:bodyPr/>
          <a:lstStyle/>
          <a:p>
            <a:r>
              <a:rPr lang="ru-RU" sz="2800" b="1" dirty="0" smtClean="0"/>
              <a:t>РАЗВИТИЕ СЛУХОВОГО ВОСПРИЯТИЯ,</a:t>
            </a:r>
            <a:br>
              <a:rPr lang="ru-RU" sz="2800" b="1" dirty="0" smtClean="0"/>
            </a:br>
            <a:r>
              <a:rPr lang="ru-RU" sz="2800" b="1" dirty="0" smtClean="0"/>
              <a:t>ВНИМАНИЯ И ПАМЯТИ ДЕТЕЙ</a:t>
            </a:r>
            <a:br>
              <a:rPr lang="ru-RU" sz="2800" b="1" dirty="0" smtClean="0"/>
            </a:br>
            <a:r>
              <a:rPr lang="ru-RU" sz="2800" b="1" dirty="0" smtClean="0"/>
              <a:t> ОТ 1 ГОДА ДО 2 ЛЕТ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642918"/>
          <a:ext cx="8286808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808"/>
              </a:tblGrid>
              <a:tr h="5857916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</a:rPr>
                        <a:t>ИГРА НА УГАДЫВАНИЕ     НАПРАВЛЕНИЯ     ЗВУКА</a:t>
                      </a: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«КОЛОКОЛЬЧИКИ»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Учим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ребёнка угадывать направление звука.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Возьмите 2 колокольчика </a:t>
                      </a:r>
                      <a:r>
                        <a:rPr kumimoji="0" lang="ru-RU" sz="18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или  любые 2 игрушки с одинаковым звучанием.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этой игры нужен помощник ( папа, бабушка…)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Каждый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возьмите по колокольчику, спрячьте их у себя за спиной и по очереди звените ими.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Понаблюдайте за реакцией ребёнка: переводит ли он взгляд.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нет – дайте ему поиграть с колокольчиком.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C:\Users\Lenovo\Desktop\фотоаппарат\ИГРУШКИ\музыкальные инструменты\DSC015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4357694"/>
            <a:ext cx="2389151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5" name="Picture 6" descr="C:\Users\Lenovo\Desktop\фотоаппарат\ИГРУШКИ\музыкальные инструменты\DSC015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572008"/>
            <a:ext cx="2981801" cy="1764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285728"/>
          <a:ext cx="8643998" cy="6072230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60722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ИГРА «ПОРУЧЕНИЯ»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Помогаем малышу запомнить названия игрушек и учим его  выполнять действия по просьбе взрослого.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На видном месте на полу раскладываются уже знакомые ребёнку 2-3 игрушки: мяч, погремушка, зайчик.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Называя ребёнка по имени, скажите:  «Ваня, принеси мне мячик. Спасибо.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«А теперь , Ваня принеси мне погремушку. Молодец. Спасибо. А теперь принеси мне зайчика. Вот и нет игрушек на полу».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Игру можно провести ещё раз.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Аналогичные занятия рекомендуется проводить, используя разные знакомые игрушки и  давать поручения: «Покажи», «Брось», «Дай», «На»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1" name="Picture 3" descr="C:\Users\Lenovo\Desktop\фотоаппарат\ИГРУШКИ\музыкальные инструменты\DSC01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572008"/>
            <a:ext cx="2400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2052" name="Picture 4" descr="C:\Users\Lenovo\Desktop\фотоаппарат\ИГРУШКИ\дикие животные\DSC012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429132"/>
            <a:ext cx="1192838" cy="198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2053" name="Picture 5" descr="C:\Users\Lenovo\Desktop\фотоаппарат\DSC011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572008"/>
            <a:ext cx="1875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Lenovo\Desktop\фотоаппарат\ИГРУШКИ\DSC014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2550599" cy="216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285728"/>
          <a:ext cx="8643998" cy="7680960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62865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ИГРА С ОДНОЙ КАРТИНКОЙ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Привлекаем внимание малыша к изображению. Развиваем понимание слов (изображение +слово)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на начальном этапе используем только одну картинку, хорошо знакомого предмета или животного.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Показать ребёнку картинку. Повторить 3-4 раза медленно:  «ЭТО КИСА: МЯУ-МЯУ»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Если внимание ребёнка привлечено к изображению, взрослый неожиданно прячет картинку за спину или поворачивает другой стороной и говорит: «ГДЕ КИСА? НЕТ КИСЫ».  Старайтесь вызвать реакцию на исчезновение картинки. Затем неожиданно Вы показываете картинку, сопровождая эмоциональными возгласами: «ААААА. ВОТ КИСА!!!»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Выждав момент, когда ребёнок посмотрит на картинку, Вы спрашиваете: «ГДЕ КИСА?» и сами после небольшой паузы отвечаете: «ВОТ КИСА!»(показываете указательным пальцем на изображение). 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Потом просите ребёнка: «Ваня, покажи, где киса?»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и рукой ребёнка ( указательным пальцем)показываете на изображение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говорите при этом: «ВОТ КИСА, МЯУ МЯУ»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   Показывать и прятать картинку можно повторить 2-3 раза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     Переходить к  одновременному показу двух картинок,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     только если ребёнок  справляется с заданием по одной картинке.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фотоаппарат\ИГРУШКИ\DSC014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571744"/>
            <a:ext cx="3480614" cy="3852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397000"/>
          <a:ext cx="85725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725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Учим ребёнка устанавливать сходство предмета  с его изображением, узнавать, показывать пальчиком названный предмет и отдельные детали, подавать взрослому названную картинку.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64" y="1000108"/>
          <a:ext cx="8286840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86840"/>
              </a:tblGrid>
              <a:tr h="5072098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ИГРА</a:t>
                      </a:r>
                      <a:r>
                        <a:rPr lang="ru-RU" b="1" baseline="0" dirty="0" smtClean="0"/>
                        <a:t> «ПОРУЧЕНИЯ»</a:t>
                      </a:r>
                    </a:p>
                    <a:p>
                      <a:pPr algn="ctr"/>
                      <a:endParaRPr lang="ru-RU" b="1" baseline="0" dirty="0" smtClean="0"/>
                    </a:p>
                    <a:p>
                      <a:r>
                        <a:rPr lang="ru-RU" baseline="0" dirty="0" smtClean="0"/>
                        <a:t>Продолжаем учить находить названную игрушку среди 2 игрушек: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="1" u="sng" baseline="0" dirty="0" smtClean="0"/>
                        <a:t>1. СОБАЧКА</a:t>
                      </a:r>
                      <a:r>
                        <a:rPr lang="ru-RU" baseline="0" dirty="0" smtClean="0"/>
                        <a:t>, кукла.    «ДАЙ СОБАЧКУ»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="1" u="sng" baseline="0" dirty="0" smtClean="0"/>
                        <a:t>2. МАШИНА</a:t>
                      </a:r>
                      <a:r>
                        <a:rPr lang="ru-RU" baseline="0" dirty="0" smtClean="0"/>
                        <a:t>, собачка.  «ДАЙ МАШИНУ»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 </a:t>
                      </a:r>
                      <a:r>
                        <a:rPr lang="ru-RU" b="1" u="sng" baseline="0" dirty="0" smtClean="0"/>
                        <a:t>3. КУКЛА</a:t>
                      </a:r>
                      <a:r>
                        <a:rPr lang="ru-RU" baseline="0" dirty="0" smtClean="0"/>
                        <a:t>, лошадка.   «ДАЙ ЛЯЛЮ»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 </a:t>
                      </a:r>
                      <a:r>
                        <a:rPr lang="ru-RU" b="1" u="sng" baseline="0" dirty="0" smtClean="0"/>
                        <a:t>4.  МЯЧ</a:t>
                      </a:r>
                      <a:r>
                        <a:rPr lang="ru-RU" baseline="0" dirty="0" smtClean="0"/>
                        <a:t>, машина. «ДАЙ МЯЧ»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 </a:t>
                      </a:r>
                      <a:r>
                        <a:rPr lang="ru-RU" b="1" u="sng" baseline="0" dirty="0" smtClean="0"/>
                        <a:t>5.  ЛОШАДКА</a:t>
                      </a:r>
                      <a:r>
                        <a:rPr lang="ru-RU" baseline="0" dirty="0" smtClean="0"/>
                        <a:t>, собачка. «ДАЙ ЛОШАДКУ» и </a:t>
                      </a:r>
                      <a:r>
                        <a:rPr lang="ru-RU" baseline="0" dirty="0" err="1" smtClean="0"/>
                        <a:t>т.д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12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ИГРЫ   ДЛЯ   РАЗВИТИЯ   СЛУХОВОГО   ВОСПРИЯТИЯ, ПОНИМАНИЯ РЕЧИ</a:t>
            </a:r>
            <a:br>
              <a:rPr lang="ru-RU" sz="1200" b="1" dirty="0" smtClean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sz="12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В 1 ГОД  1  МЕСЯЦ</a:t>
            </a:r>
            <a:endParaRPr lang="ru-RU" sz="1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64" y="1000108"/>
          <a:ext cx="8286840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86840"/>
              </a:tblGrid>
              <a:tr h="507209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ИГРА</a:t>
                      </a:r>
                      <a:r>
                        <a:rPr lang="ru-RU" b="1" baseline="0" dirty="0" smtClean="0"/>
                        <a:t> «НАЙДИ ДРУГУЮ ИГРУШКУ»</a:t>
                      </a:r>
                    </a:p>
                    <a:p>
                      <a:pPr algn="ctr"/>
                      <a:endParaRPr lang="ru-RU" b="1" baseline="0" dirty="0" smtClean="0"/>
                    </a:p>
                    <a:p>
                      <a:pPr algn="l"/>
                      <a:r>
                        <a:rPr lang="ru-RU" b="0" baseline="0" dirty="0" smtClean="0"/>
                        <a:t>Продолжаем учить ребёнка находить игрушки, имеющее одно и то же словесное  обозначение, но отличающиеся по внешним свойствам.</a:t>
                      </a:r>
                    </a:p>
                    <a:p>
                      <a:pPr algn="l"/>
                      <a:endParaRPr lang="ru-RU" b="0" baseline="0" dirty="0" smtClean="0"/>
                    </a:p>
                    <a:p>
                      <a:pPr algn="ctr"/>
                      <a:r>
                        <a:rPr lang="ru-RU" b="0" baseline="0" dirty="0" smtClean="0"/>
                        <a:t> </a:t>
                      </a:r>
                      <a:r>
                        <a:rPr lang="ru-RU" b="1" baseline="0" dirty="0" smtClean="0"/>
                        <a:t>ВОПРОСЫ: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b="0" baseline="0" dirty="0" smtClean="0"/>
                        <a:t> Где лошадка?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b="0" baseline="0" dirty="0" smtClean="0"/>
                        <a:t>Где другая лошадка?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ru-RU" b="0" baseline="0" dirty="0" smtClean="0"/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b="1" baseline="0" dirty="0" smtClean="0"/>
                        <a:t>ВАРИАНТЫ ЗАДАНИЙ: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b="0" baseline="0" dirty="0" smtClean="0"/>
                        <a:t> 2 разные лошадки +мяч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ru-RU" b="0" baseline="0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b="0" baseline="0" dirty="0" smtClean="0"/>
                        <a:t>2 разные коровы + погремушка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ru-RU" b="0" baseline="0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b="0" baseline="0" dirty="0" smtClean="0"/>
                        <a:t>2 разные </a:t>
                      </a:r>
                      <a:r>
                        <a:rPr lang="ru-RU" b="0" baseline="0" dirty="0" err="1" smtClean="0"/>
                        <a:t>кошки+</a:t>
                      </a:r>
                      <a:r>
                        <a:rPr lang="ru-RU" b="0" baseline="0" smtClean="0"/>
                        <a:t> барабан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ru-RU" b="0" baseline="0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b="0" baseline="0" dirty="0" smtClean="0"/>
                        <a:t>2 разных </a:t>
                      </a:r>
                      <a:r>
                        <a:rPr lang="ru-RU" b="0" baseline="0" dirty="0" err="1" smtClean="0"/>
                        <a:t>мяча+</a:t>
                      </a:r>
                      <a:r>
                        <a:rPr lang="ru-RU" b="0" baseline="0" dirty="0" smtClean="0"/>
                        <a:t> </a:t>
                      </a:r>
                      <a:r>
                        <a:rPr lang="ru-RU" b="0" baseline="0" dirty="0" err="1" smtClean="0"/>
                        <a:t>кула</a:t>
                      </a:r>
                      <a:endParaRPr lang="ru-RU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2871</TotalTime>
  <Words>564</Words>
  <Application>Microsoft Office PowerPoint</Application>
  <PresentationFormat>Экран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РАЗВИТИЕ СЛУХОВОГО ВОСПРИЯТИЯ, ВНИМАНИЯ И ПАМЯТИ ДЕТЕЙ  ОТ 1 ГОДА ДО 2 ЛЕТ</vt:lpstr>
      <vt:lpstr>1 год  1  месяц.</vt:lpstr>
      <vt:lpstr>Слайд 3</vt:lpstr>
      <vt:lpstr>Слайд 4</vt:lpstr>
      <vt:lpstr>Слайд 5</vt:lpstr>
      <vt:lpstr>Слайд 6</vt:lpstr>
      <vt:lpstr>ИГРЫ   ДЛЯ   РАЗВИТИЯ   СЛУХОВОГО   ВОСПРИЯТИЯ, ПОНИМАНИЯ РЕЧИ В 1 ГОД  1  МЕСЯЦ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детей от 1 года до 3 лет</dc:title>
  <dc:creator>Lenovo</dc:creator>
  <cp:lastModifiedBy>Lenovo</cp:lastModifiedBy>
  <cp:revision>620</cp:revision>
  <dcterms:created xsi:type="dcterms:W3CDTF">2015-09-20T13:31:06Z</dcterms:created>
  <dcterms:modified xsi:type="dcterms:W3CDTF">2018-08-16T13:02:44Z</dcterms:modified>
</cp:coreProperties>
</file>