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6468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510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898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594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969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3127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4789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693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16825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75553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4692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00667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52386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72588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97068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3180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0007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200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  <p:sldLayoutId id="2147483802" r:id="rId17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201907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Рекомендации родителям </a:t>
            </a:r>
            <a:br>
              <a:rPr lang="ru-RU" dirty="0" smtClean="0"/>
            </a:br>
            <a:r>
              <a:rPr lang="ru-RU" dirty="0" smtClean="0"/>
              <a:t>по развитию речи</a:t>
            </a:r>
            <a:br>
              <a:rPr lang="ru-RU" dirty="0" smtClean="0"/>
            </a:br>
            <a:r>
              <a:rPr lang="ru-RU" dirty="0" smtClean="0"/>
              <a:t> в летний период</a:t>
            </a:r>
            <a:endParaRPr lang="ru-RU" dirty="0"/>
          </a:p>
        </p:txBody>
      </p:sp>
      <p:pic>
        <p:nvPicPr>
          <p:cNvPr id="1026" name="Picture 2" descr="D:\Эльмира\Desktop\99755513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357562"/>
            <a:ext cx="4795444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Следите за произношением детей.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04772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Добивайтесь правильного произношения поставленных логопедом звуков.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Иначе звуки могут «потеряться», и необходимо будет начинать работу заново.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Исправляйте ошибки в произношении слов, особенно слов сложной слоговой структуры (например, «</a:t>
            </a:r>
            <a:r>
              <a:rPr lang="ru-RU" dirty="0" err="1" smtClean="0">
                <a:solidFill>
                  <a:schemeClr val="bg1"/>
                </a:solidFill>
              </a:rPr>
              <a:t>блатека</a:t>
            </a:r>
            <a:r>
              <a:rPr lang="ru-RU" dirty="0" smtClean="0">
                <a:solidFill>
                  <a:schemeClr val="bg1"/>
                </a:solidFill>
              </a:rPr>
              <a:t>» – библиотека, «</a:t>
            </a:r>
            <a:r>
              <a:rPr lang="ru-RU" dirty="0" err="1" smtClean="0">
                <a:solidFill>
                  <a:schemeClr val="bg1"/>
                </a:solidFill>
              </a:rPr>
              <a:t>валосипед</a:t>
            </a:r>
            <a:r>
              <a:rPr lang="ru-RU" dirty="0" smtClean="0">
                <a:solidFill>
                  <a:schemeClr val="bg1"/>
                </a:solidFill>
              </a:rPr>
              <a:t>» –велосипед).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208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Обогащайте словарный запас детей новыми словами.  Этому  способствуют: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296760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летние путешествия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новые впечатления от поездок в отпуск, походов в лес, выездов на дачу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экскурсии в музеи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выходы в театр, в цирк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Закрепляйте в памяти детей отработанный  за год лексикон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Названия  месяцев, явлений природы (гроза, туман, ливень и т.д.)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Названия растений (ягод, цветочных растений, деревьев, овощей и фруктов)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Названия животных, диких или домашних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6554867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Продолжайте вместе с </a:t>
            </a:r>
            <a:r>
              <a:rPr lang="ru-RU" b="1" dirty="0" smtClean="0"/>
              <a:t>детьми</a:t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556792"/>
            <a:ext cx="6554867" cy="376767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читать художественные произведения, сказки, детские журналы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пересказывайте короткие сказки, рассказы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сочиняйте свои сказки, рассказы, опираясь на личный опыт ребенка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вечернее время беседуйте  с ребенком об увиденном  и прожитом за день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077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Следите за грамматикой. Исправляйте ошибки: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употреблении предлогов: В,ИЗ,НА,ПОД,К.(Например, «Шишка упала из ветки» – Шишка упала с ветки.)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согласовании слов (например, «Я видел на ветке две птички» – Я видел на ветке двух птичек.)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неправильный </a:t>
            </a:r>
            <a:r>
              <a:rPr lang="ru-RU" dirty="0" smtClean="0">
                <a:solidFill>
                  <a:schemeClr val="bg1"/>
                </a:solidFill>
              </a:rPr>
              <a:t>порядок слов в предложении (например,«Дети играют в игры интересные». – Дети играют в интересные игры.)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08823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Не забывайте о существовании  карандашей, пластилина, красок, ножниц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4552" y="2492896"/>
            <a:ext cx="7931224" cy="275158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Помните, что рисование, лепка, аппликация развивают мелкую моторику рук.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 воздействие на мелкие мышцы рук влияет на развитие речи (исследования ученых!)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239000" cy="4958556"/>
          </a:xfrm>
        </p:spPr>
        <p:txBody>
          <a:bodyPr>
            <a:normAutofit/>
          </a:bodyPr>
          <a:lstStyle/>
          <a:p>
            <a:pPr lvl="8" algn="ctr" rtl="0">
              <a:spcBef>
                <a:spcPct val="0"/>
              </a:spcBef>
            </a:pPr>
            <a:r>
              <a:rPr lang="ru-RU" sz="40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  <a:cs typeface="Times New Roman" pitchFamily="18" charset="0"/>
              </a:rPr>
              <a:t>Выполнение всех этих рекомендаций – большой вклад в работу по формированию правильной и красивой речи, залог будущего успешного обучения, как в детском саду,  так и в школе.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5445224"/>
            <a:ext cx="2736304" cy="1010512"/>
          </a:xfrm>
        </p:spPr>
        <p:txBody>
          <a:bodyPr>
            <a:noAutofit/>
          </a:bodyPr>
          <a:lstStyle/>
          <a:p>
            <a:pPr lvl="8">
              <a:buNone/>
            </a:pPr>
            <a:endParaRPr lang="ru-RU" sz="2800" dirty="0" smtClean="0"/>
          </a:p>
          <a:p>
            <a:pPr lvl="8">
              <a:buNone/>
            </a:pPr>
            <a:endParaRPr lang="ru-RU" sz="2800" dirty="0" smtClean="0"/>
          </a:p>
          <a:p>
            <a:pPr lvl="8">
              <a:buNone/>
            </a:pP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Tw Cen MT/Rockwell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75</TotalTime>
  <Words>310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 Narrow</vt:lpstr>
      <vt:lpstr>Calibri</vt:lpstr>
      <vt:lpstr>Cambria</vt:lpstr>
      <vt:lpstr>Rockwell</vt:lpstr>
      <vt:lpstr>Times New Roman</vt:lpstr>
      <vt:lpstr>Tw Cen MT</vt:lpstr>
      <vt:lpstr>Wingdings 3</vt:lpstr>
      <vt:lpstr>Сектор</vt:lpstr>
      <vt:lpstr>Рекомендации родителям  по развитию речи  в летний период</vt:lpstr>
      <vt:lpstr>Следите за произношением детей.</vt:lpstr>
      <vt:lpstr>Обогащайте словарный запас детей новыми словами.  Этому  способствуют:</vt:lpstr>
      <vt:lpstr>Закрепляйте в памяти детей отработанный  за год лексикон</vt:lpstr>
      <vt:lpstr>Продолжайте вместе с детьми  </vt:lpstr>
      <vt:lpstr>Следите за грамматикой. Исправляйте ошибки: </vt:lpstr>
      <vt:lpstr>Не забывайте о существовании  карандашей, пластилина, красок, ножниц</vt:lpstr>
      <vt:lpstr>Выполнение всех этих рекомендаций – большой вклад в работу по формированию правильной и красивой речи, залог будущего успешного обучения, как в детском саду,  так и в школе.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родителям  по развитию речи  в  летний период</dc:title>
  <dc:creator>Nataly</dc:creator>
  <cp:lastModifiedBy>Ксю</cp:lastModifiedBy>
  <cp:revision>14</cp:revision>
  <dcterms:created xsi:type="dcterms:W3CDTF">2013-05-29T03:02:41Z</dcterms:created>
  <dcterms:modified xsi:type="dcterms:W3CDTF">2018-08-16T16:04:26Z</dcterms:modified>
</cp:coreProperties>
</file>