
<file path=[Content_Types].xml><?xml version="1.0" encoding="utf-8"?>
<Types xmlns="http://schemas.openxmlformats.org/package/2006/content-types">
  <Default Extension="mp3" ContentType="audio/unknown"/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44" r:id="rId1"/>
  </p:sldMasterIdLst>
  <p:sldIdLst>
    <p:sldId id="256" r:id="rId2"/>
    <p:sldId id="277" r:id="rId3"/>
    <p:sldId id="288" r:id="rId4"/>
    <p:sldId id="281" r:id="rId5"/>
  </p:sldIdLst>
  <p:sldSz cx="9144000" cy="6858000" type="screen4x3"/>
  <p:notesSz cx="6858000" cy="9144000"/>
  <p:photoAlbum showCaptions="1" layout="4picTitle" frame="frameStyle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6009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740" autoAdjust="0"/>
    <p:restoredTop sz="94484" autoAdjust="0"/>
  </p:normalViewPr>
  <p:slideViewPr>
    <p:cSldViewPr>
      <p:cViewPr>
        <p:scale>
          <a:sx n="81" d="100"/>
          <a:sy n="81" d="100"/>
        </p:scale>
        <p:origin x="-1008" y="21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5676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E21521-D1F9-440B-94B7-E5595FC82F93}" type="datetimeFigureOut">
              <a:rPr lang="ru-RU" smtClean="0"/>
              <a:t>17.08.2018</a:t>
            </a:fld>
            <a:endParaRPr lang="ru-RU" dirty="0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9A9A0F-7439-4BA9-B9F4-8A7BE59F4ED8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E21521-D1F9-440B-94B7-E5595FC82F93}" type="datetimeFigureOut">
              <a:rPr lang="ru-RU" smtClean="0"/>
              <a:t>17.08.2018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9A9A0F-7439-4BA9-B9F4-8A7BE59F4ED8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E21521-D1F9-440B-94B7-E5595FC82F93}" type="datetimeFigureOut">
              <a:rPr lang="ru-RU" smtClean="0"/>
              <a:t>17.08.2018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9A9A0F-7439-4BA9-B9F4-8A7BE59F4ED8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E21521-D1F9-440B-94B7-E5595FC82F93}" type="datetimeFigureOut">
              <a:rPr lang="ru-RU" smtClean="0"/>
              <a:t>17.08.2018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9A9A0F-7439-4BA9-B9F4-8A7BE59F4ED8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E21521-D1F9-440B-94B7-E5595FC82F93}" type="datetimeFigureOut">
              <a:rPr lang="ru-RU" smtClean="0"/>
              <a:t>17.08.2018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0E9A9A0F-7439-4BA9-B9F4-8A7BE59F4ED8}" type="slidenum">
              <a:rPr lang="ru-RU" smtClean="0"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E21521-D1F9-440B-94B7-E5595FC82F93}" type="datetimeFigureOut">
              <a:rPr lang="ru-RU" smtClean="0"/>
              <a:t>17.08.2018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9A9A0F-7439-4BA9-B9F4-8A7BE59F4ED8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E21521-D1F9-440B-94B7-E5595FC82F93}" type="datetimeFigureOut">
              <a:rPr lang="ru-RU" smtClean="0"/>
              <a:t>17.08.2018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9A9A0F-7439-4BA9-B9F4-8A7BE59F4ED8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E21521-D1F9-440B-94B7-E5595FC82F93}" type="datetimeFigureOut">
              <a:rPr lang="ru-RU" smtClean="0"/>
              <a:t>17.08.2018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9A9A0F-7439-4BA9-B9F4-8A7BE59F4ED8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E21521-D1F9-440B-94B7-E5595FC82F93}" type="datetimeFigureOut">
              <a:rPr lang="ru-RU" smtClean="0"/>
              <a:t>17.08.2018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9A9A0F-7439-4BA9-B9F4-8A7BE59F4ED8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E21521-D1F9-440B-94B7-E5595FC82F93}" type="datetimeFigureOut">
              <a:rPr lang="ru-RU" smtClean="0"/>
              <a:t>17.08.2018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9A9A0F-7439-4BA9-B9F4-8A7BE59F4ED8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dirty="0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E21521-D1F9-440B-94B7-E5595FC82F93}" type="datetimeFigureOut">
              <a:rPr lang="ru-RU" smtClean="0"/>
              <a:t>17.08.2018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9A9A0F-7439-4BA9-B9F4-8A7BE59F4ED8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E8E21521-D1F9-440B-94B7-E5595FC82F93}" type="datetimeFigureOut">
              <a:rPr lang="ru-RU" smtClean="0"/>
              <a:t>17.08.2018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0E9A9A0F-7439-4BA9-B9F4-8A7BE59F4ED8}" type="slidenum">
              <a:rPr lang="ru-RU" smtClean="0"/>
              <a:t>‹#›</a:t>
            </a:fld>
            <a:endParaRPr lang="ru-RU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4045" r:id="rId1"/>
    <p:sldLayoutId id="2147484046" r:id="rId2"/>
    <p:sldLayoutId id="2147484047" r:id="rId3"/>
    <p:sldLayoutId id="2147484048" r:id="rId4"/>
    <p:sldLayoutId id="2147484049" r:id="rId5"/>
    <p:sldLayoutId id="2147484050" r:id="rId6"/>
    <p:sldLayoutId id="2147484051" r:id="rId7"/>
    <p:sldLayoutId id="2147484052" r:id="rId8"/>
    <p:sldLayoutId id="2147484053" r:id="rId9"/>
    <p:sldLayoutId id="2147484054" r:id="rId10"/>
    <p:sldLayoutId id="2147484055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audio" Target="../media/media1.mp3"/><Relationship Id="rId2" Type="http://schemas.microsoft.com/office/2007/relationships/media" Target="../media/media1.mp3"/><Relationship Id="rId1" Type="http://schemas.openxmlformats.org/officeDocument/2006/relationships/tags" Target="../tags/tag1.xml"/><Relationship Id="rId6" Type="http://schemas.openxmlformats.org/officeDocument/2006/relationships/image" Target="../media/image3.png"/><Relationship Id="rId5" Type="http://schemas.openxmlformats.org/officeDocument/2006/relationships/image" Target="../media/image2.jpg"/><Relationship Id="rId4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media2.wav"/><Relationship Id="rId2" Type="http://schemas.microsoft.com/office/2007/relationships/media" Target="../media/media2.wav"/><Relationship Id="rId1" Type="http://schemas.openxmlformats.org/officeDocument/2006/relationships/tags" Target="../tags/tag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3.wav"/><Relationship Id="rId1" Type="http://schemas.microsoft.com/office/2007/relationships/media" Target="../media/media3.wav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audio" Target="../media/media4.wav"/><Relationship Id="rId7" Type="http://schemas.openxmlformats.org/officeDocument/2006/relationships/image" Target="../media/image10.png"/><Relationship Id="rId2" Type="http://schemas.microsoft.com/office/2007/relationships/media" Target="../media/media4.wav"/><Relationship Id="rId1" Type="http://schemas.openxmlformats.org/officeDocument/2006/relationships/tags" Target="../tags/tag3.xml"/><Relationship Id="rId6" Type="http://schemas.openxmlformats.org/officeDocument/2006/relationships/image" Target="../media/image6.png"/><Relationship Id="rId5" Type="http://schemas.openxmlformats.org/officeDocument/2006/relationships/image" Target="../media/image9.jpeg"/><Relationship Id="rId4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741368"/>
          </a:xfrm>
          <a:prstGeom prst="rect">
            <a:avLst/>
          </a:prstGeom>
        </p:spPr>
      </p:pic>
      <p:pic>
        <p:nvPicPr>
          <p:cNvPr id="7" name="Р›СЋРґРјРёР»Р° Р“СѓСЂС‡РµРЅРєРѕ - РџРµСЃРЅСЏ Рѕ С…РѕСЂРѕС€РµРј РЅР°СЃС‚СЂРѕРµРЅРёРё (minus) -0 РїРѕР»СѓС‚РѕРЅР° (mp3cut.net).mp3">
            <a:hlinkClick r:id="" action="ppaction://media"/>
          </p:cNvPr>
          <p:cNvPicPr>
            <a:picLocks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7380312" y="6248400"/>
            <a:ext cx="609600" cy="6096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5975648" y="5879068"/>
            <a:ext cx="31683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Подготовила </a:t>
            </a:r>
            <a:r>
              <a:rPr lang="ru-RU" dirty="0" err="1" smtClean="0">
                <a:solidFill>
                  <a:schemeClr val="bg1"/>
                </a:solidFill>
              </a:rPr>
              <a:t>Радецкая</a:t>
            </a:r>
            <a:r>
              <a:rPr lang="ru-RU" dirty="0" smtClean="0">
                <a:solidFill>
                  <a:schemeClr val="bg1"/>
                </a:solidFill>
              </a:rPr>
              <a:t> Т.В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67544" y="2060848"/>
            <a:ext cx="518457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>
                <a:solidFill>
                  <a:srgbClr val="D60093"/>
                </a:solidFill>
              </a:rPr>
              <a:t>Педагогический проект </a:t>
            </a:r>
            <a:endParaRPr lang="ru-RU" sz="3200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0122011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Tm="28075">
        <p:circle/>
      </p:transition>
    </mc:Choice>
    <mc:Fallback xmlns="">
      <p:transition spd="slow" advTm="28075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23335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 vol="80000">
                <p:cTn id="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  <p:extLst mod="1">
    <p:ext uri="{E180D4A7-C9FB-4DFB-919C-405C955672EB}">
      <p14:showEvtLst xmlns:p14="http://schemas.microsoft.com/office/powerpoint/2010/main">
        <p14:playEvt time="4164" objId="7"/>
        <p14:triggerEvt type="onClick" time="4164" objId="7"/>
        <p14:stopEvt time="27756" objId="7"/>
      </p14:showEvtLst>
    </p:ext>
  </p:extLs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9159" y="404664"/>
            <a:ext cx="8688392" cy="3402770"/>
          </a:xfrm>
        </p:spPr>
        <p:txBody>
          <a:bodyPr>
            <a:normAutofit/>
          </a:bodyPr>
          <a:lstStyle/>
          <a:p>
            <a:r>
              <a:rPr lang="ru-RU" sz="3200" dirty="0">
                <a:solidFill>
                  <a:srgbClr val="D60093"/>
                </a:solidFill>
              </a:rPr>
              <a:t>Первый этап. Подготовительный</a:t>
            </a:r>
            <a:r>
              <a:rPr lang="ru-RU" sz="2800" dirty="0">
                <a:solidFill>
                  <a:srgbClr val="D60093"/>
                </a:solidFill>
              </a:rPr>
              <a:t>. </a:t>
            </a:r>
            <a:r>
              <a:rPr lang="ru-RU" sz="2800" dirty="0" smtClean="0">
                <a:solidFill>
                  <a:srgbClr val="D60093"/>
                </a:solidFill>
              </a:rPr>
              <a:t/>
            </a:r>
            <a:br>
              <a:rPr lang="ru-RU" sz="2800" dirty="0" smtClean="0">
                <a:solidFill>
                  <a:srgbClr val="D60093"/>
                </a:solidFill>
              </a:rPr>
            </a:br>
            <a:r>
              <a:rPr lang="ru-RU" sz="2800" dirty="0">
                <a:solidFill>
                  <a:srgbClr val="D60093"/>
                </a:solidFill>
              </a:rPr>
              <a:t/>
            </a:r>
            <a:br>
              <a:rPr lang="ru-RU" sz="2800" dirty="0">
                <a:solidFill>
                  <a:srgbClr val="D60093"/>
                </a:solidFill>
              </a:rPr>
            </a:br>
            <a:r>
              <a:rPr lang="ru-RU" sz="2400" dirty="0">
                <a:solidFill>
                  <a:srgbClr val="D60093"/>
                </a:solidFill>
              </a:rPr>
              <a:t>Ящик для родительской почты </a:t>
            </a:r>
            <a:r>
              <a:rPr lang="ru-RU" sz="2400" dirty="0" smtClean="0">
                <a:solidFill>
                  <a:srgbClr val="D60093"/>
                </a:solidFill>
              </a:rPr>
              <a:t>был  совместно с детьми красочно оформлен </a:t>
            </a:r>
            <a:r>
              <a:rPr lang="ru-RU" sz="2400" dirty="0">
                <a:solidFill>
                  <a:srgbClr val="D60093"/>
                </a:solidFill>
              </a:rPr>
              <a:t>и установлен в приемной нашей группы на видном и доступном месте, рядом помещены все необходимые принадлежности </a:t>
            </a:r>
            <a:r>
              <a:rPr lang="ru-RU" sz="2400" dirty="0" smtClean="0">
                <a:solidFill>
                  <a:srgbClr val="D60093"/>
                </a:solidFill>
              </a:rPr>
              <a:t>(бумага, </a:t>
            </a:r>
            <a:r>
              <a:rPr lang="ru-RU" sz="2400" dirty="0">
                <a:solidFill>
                  <a:srgbClr val="D60093"/>
                </a:solidFill>
              </a:rPr>
              <a:t>ручки, </a:t>
            </a:r>
            <a:r>
              <a:rPr lang="ru-RU" sz="2400" dirty="0" smtClean="0">
                <a:solidFill>
                  <a:srgbClr val="D60093"/>
                </a:solidFill>
              </a:rPr>
              <a:t>карандаши</a:t>
            </a:r>
            <a:r>
              <a:rPr lang="ru-RU" sz="2400" dirty="0">
                <a:solidFill>
                  <a:srgbClr val="D60093"/>
                </a:solidFill>
              </a:rPr>
              <a:t>.</a:t>
            </a:r>
          </a:p>
        </p:txBody>
      </p:sp>
      <p:sp>
        <p:nvSpPr>
          <p:cNvPr id="3" name="Прямоугольник 2"/>
          <p:cNvSpPr/>
          <p:nvPr isPhoto="1"/>
        </p:nvSpPr>
        <p:spPr>
          <a:xfrm flipV="1">
            <a:off x="457200" y="3565525"/>
            <a:ext cx="4000500" cy="53605"/>
          </a:xfrm>
          <a:prstGeom prst="rect">
            <a:avLst/>
          </a:prstGeom>
          <a:noFill/>
          <a:ln>
            <a:noFill/>
          </a:ln>
        </p:spPr>
        <p:txBody>
          <a:bodyPr anchor="ctr">
            <a:normAutofit fontScale="25000" lnSpcReduction="20000"/>
          </a:bodyPr>
          <a:lstStyle/>
          <a:p>
            <a:pPr algn="l"/>
            <a:endParaRPr lang="ru-RU" sz="3200" dirty="0"/>
          </a:p>
        </p:txBody>
      </p:sp>
      <p:sp>
        <p:nvSpPr>
          <p:cNvPr id="4" name="Прямоугольник 3"/>
          <p:cNvSpPr/>
          <p:nvPr isPhoto="1"/>
        </p:nvSpPr>
        <p:spPr>
          <a:xfrm flipV="1">
            <a:off x="2126346" y="4792611"/>
            <a:ext cx="4000500" cy="45719"/>
          </a:xfrm>
          <a:prstGeom prst="rect">
            <a:avLst/>
          </a:prstGeom>
          <a:noFill/>
          <a:ln>
            <a:noFill/>
          </a:ln>
        </p:spPr>
        <p:txBody>
          <a:bodyPr anchor="ctr">
            <a:normAutofit fontScale="25000" lnSpcReduction="20000"/>
          </a:bodyPr>
          <a:lstStyle/>
          <a:p>
            <a:pPr algn="l"/>
            <a:r>
              <a:rPr lang="ru-RU" sz="3200" dirty="0" smtClean="0"/>
              <a:t>надпись</a:t>
            </a:r>
            <a:endParaRPr lang="ru-RU" sz="32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6934" y="3789040"/>
            <a:ext cx="3515266" cy="28530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Звук 8">
            <a:hlinkClick r:id="" action="ppaction://media"/>
          </p:cNvPr>
          <p:cNvPicPr>
            <a:picLocks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8318500" y="6032500"/>
            <a:ext cx="609600" cy="6096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5614901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6285"/>
    </mc:Choice>
    <mc:Fallback xmlns="">
      <p:transition spd="slow" advTm="16285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1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rgbClr val="D60093"/>
                </a:solidFill>
              </a:rPr>
              <a:t>Второй этап. Основной.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37160" indent="0">
              <a:buNone/>
            </a:pPr>
            <a:r>
              <a:rPr lang="ru-RU" dirty="0">
                <a:solidFill>
                  <a:srgbClr val="D60093"/>
                </a:solidFill>
              </a:rPr>
              <a:t>Родителям презентуют разработанные ящики, объяснён механизм работы, наглядно демонстрируют их действенность. Важно на данном этапе продемонстрировать готовность ДОУ отвечать и реагировать адекватно на все обращения, чтобы поддержать желание родителей обращаться к педагогам при помощи почты</a:t>
            </a:r>
            <a:r>
              <a:rPr lang="ru-RU" dirty="0" smtClean="0">
                <a:solidFill>
                  <a:srgbClr val="D60093"/>
                </a:solidFill>
              </a:rPr>
              <a:t>.</a:t>
            </a:r>
            <a:endParaRPr lang="ru-RU" dirty="0">
              <a:solidFill>
                <a:srgbClr val="D60093"/>
              </a:solidFill>
            </a:endParaRPr>
          </a:p>
        </p:txBody>
      </p:sp>
      <p:pic>
        <p:nvPicPr>
          <p:cNvPr id="5" name="Звук 4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8318500" y="6032500"/>
            <a:ext cx="609600" cy="609600"/>
          </a:xfrm>
          <a:prstGeom prst="rect">
            <a:avLst/>
          </a:prstGeom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1600" y="4727575"/>
            <a:ext cx="2743200" cy="2103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4727575"/>
            <a:ext cx="2736850" cy="2444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236190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7464"/>
    </mc:Choice>
    <mc:Fallback xmlns="">
      <p:transition spd="slow" advTm="17464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10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933" y="1138391"/>
            <a:ext cx="8229600" cy="2866330"/>
          </a:xfrm>
        </p:spPr>
        <p:txBody>
          <a:bodyPr>
            <a:normAutofit/>
          </a:bodyPr>
          <a:lstStyle/>
          <a:p>
            <a:r>
              <a:rPr lang="ru-RU" sz="1890" dirty="0" smtClean="0">
                <a:solidFill>
                  <a:srgbClr val="D60093"/>
                </a:solidFill>
              </a:rPr>
              <a:t>Получив много писем с благодарностью и положительными отзывами ,мы решили сделать проект более творческим и собрать в книгу «Письма от родителей группы «Кораблик»»</a:t>
            </a:r>
            <a:br>
              <a:rPr lang="ru-RU" sz="1890" dirty="0" smtClean="0">
                <a:solidFill>
                  <a:srgbClr val="D60093"/>
                </a:solidFill>
              </a:rPr>
            </a:br>
            <a:r>
              <a:rPr lang="ru-RU" sz="1890" dirty="0" smtClean="0">
                <a:solidFill>
                  <a:srgbClr val="D60093"/>
                </a:solidFill>
              </a:rPr>
              <a:t>Родители вместе с детьми на родительском собрании сделали к нашей книги иллюстрации</a:t>
            </a:r>
            <a:r>
              <a:rPr lang="ru-RU" sz="2400" dirty="0" smtClean="0">
                <a:solidFill>
                  <a:srgbClr val="D60093"/>
                </a:solidFill>
              </a:rPr>
              <a:t>.</a:t>
            </a:r>
            <a:endParaRPr lang="ru-RU" sz="2400" dirty="0">
              <a:solidFill>
                <a:srgbClr val="D60093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177925" y="3662579"/>
            <a:ext cx="2559050" cy="342900"/>
          </a:xfrm>
          <a:prstGeom prst="rect">
            <a:avLst/>
          </a:prstGeom>
          <a:noFill/>
          <a:ln>
            <a:noFill/>
          </a:ln>
        </p:spPr>
        <p:txBody>
          <a:bodyPr anchor="ctr">
            <a:normAutofit/>
          </a:bodyPr>
          <a:lstStyle/>
          <a:p>
            <a:pPr algn="ctr"/>
            <a:r>
              <a:rPr lang="ru-RU" sz="1600" dirty="0" smtClean="0"/>
              <a:t>100_6125</a:t>
            </a:r>
            <a:endParaRPr lang="ru-RU" sz="1600" dirty="0"/>
          </a:p>
        </p:txBody>
      </p:sp>
      <p:grpSp>
        <p:nvGrpSpPr>
          <p:cNvPr id="10" name="Группа 9"/>
          <p:cNvGrpSpPr>
            <a:grpSpLocks noGrp="1" noUngrp="1" noChangeAspect="1"/>
          </p:cNvGrpSpPr>
          <p:nvPr/>
        </p:nvGrpSpPr>
        <p:grpSpPr>
          <a:xfrm>
            <a:off x="827584" y="3662579"/>
            <a:ext cx="2379828" cy="2674721"/>
            <a:chOff x="5407025" y="1646238"/>
            <a:chExt cx="2559050" cy="2274887"/>
          </a:xfrm>
        </p:grpSpPr>
        <p:pic>
          <p:nvPicPr>
            <p:cNvPr id="8" name="Рисунок 7" descr="100_6134"/>
            <p:cNvPicPr>
              <a:picLocks noRot="1" noChangeAspect="1" noMove="1" noResize="1"/>
            </p:cNvPicPr>
            <p:nvPr isPhoto="1"/>
          </p:nvPicPr>
          <p:blipFill>
            <a:blip r:embed="rId5" cstate="email">
              <a:lum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407025" y="1646238"/>
              <a:ext cx="2559050" cy="1919287"/>
            </a:xfrm>
            <a:prstGeom prst="rect">
              <a:avLst/>
            </a:prstGeom>
            <a:ln w="88900" cap="sq" cmpd="thickThin">
              <a:solidFill>
                <a:srgbClr val="000000"/>
              </a:solidFill>
              <a:prstDash val="solid"/>
              <a:miter lim="800000"/>
            </a:ln>
            <a:effectLst>
              <a:innerShdw blurRad="76200">
                <a:srgbClr val="000000"/>
              </a:innerShdw>
            </a:effectLst>
          </p:spPr>
        </p:pic>
        <p:sp>
          <p:nvSpPr>
            <p:cNvPr id="9" name="Прямоугольник 8"/>
            <p:cNvSpPr/>
            <p:nvPr/>
          </p:nvSpPr>
          <p:spPr>
            <a:xfrm>
              <a:off x="5407025" y="3578225"/>
              <a:ext cx="2559050" cy="342900"/>
            </a:xfrm>
            <a:prstGeom prst="rect">
              <a:avLst/>
            </a:prstGeom>
            <a:noFill/>
            <a:ln>
              <a:noFill/>
            </a:ln>
          </p:spPr>
          <p:txBody>
            <a:bodyPr anchor="ctr">
              <a:normAutofit/>
            </a:bodyPr>
            <a:lstStyle/>
            <a:p>
              <a:pPr algn="ctr"/>
              <a:r>
                <a:rPr lang="ru-RU" sz="1600" dirty="0" smtClean="0"/>
                <a:t>100_6134</a:t>
              </a:r>
              <a:endParaRPr lang="ru-RU" sz="1600" dirty="0"/>
            </a:p>
          </p:txBody>
        </p:sp>
      </p:grpSp>
      <p:pic>
        <p:nvPicPr>
          <p:cNvPr id="4" name="Звук 3">
            <a:hlinkClick r:id="" action="ppaction://media"/>
          </p:cNvPr>
          <p:cNvPicPr>
            <a:picLocks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8318500" y="6032500"/>
            <a:ext cx="609600" cy="6096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51520" y="476672"/>
            <a:ext cx="8319689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D60093"/>
                </a:solidFill>
              </a:rPr>
              <a:t>Третий этап. Заключительный</a:t>
            </a:r>
            <a:r>
              <a:rPr lang="ru-RU" sz="2000" b="1" dirty="0">
                <a:solidFill>
                  <a:srgbClr val="D60093"/>
                </a:solidFill>
              </a:rPr>
              <a:t>.</a:t>
            </a:r>
            <a:br>
              <a:rPr lang="ru-RU" sz="2000" b="1" dirty="0">
                <a:solidFill>
                  <a:srgbClr val="D60093"/>
                </a:solidFill>
              </a:rPr>
            </a:br>
            <a:r>
              <a:rPr lang="ru-RU" sz="2000" b="1" dirty="0">
                <a:solidFill>
                  <a:srgbClr val="D60093"/>
                </a:solidFill>
              </a:rPr>
              <a:t/>
            </a:r>
            <a:br>
              <a:rPr lang="ru-RU" sz="2000" b="1" dirty="0">
                <a:solidFill>
                  <a:srgbClr val="D60093"/>
                </a:solidFill>
              </a:rPr>
            </a:br>
            <a:r>
              <a:rPr lang="ru-RU" b="1" dirty="0">
                <a:solidFill>
                  <a:srgbClr val="D60093"/>
                </a:solidFill>
              </a:rPr>
              <a:t>Подведение итогов работы родительской почты, знакомство родителей с результатами их обращений к ДОУ, принятыми мерами</a:t>
            </a:r>
            <a:endParaRPr lang="ru-RU" b="1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39952" y="3501008"/>
            <a:ext cx="2633663" cy="2932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4879604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3035"/>
    </mc:Choice>
    <mc:Fallback xmlns="">
      <p:transition spd="slow" advTm="13035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26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  <p:bldLst>
      <p:bldP spid="2" grpId="0"/>
      <p:bldP spid="5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3.7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4.2|1.1|1.1|0.6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4|0.7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420</TotalTime>
  <Words>90</Words>
  <Application>Microsoft Office PowerPoint</Application>
  <PresentationFormat>Экран (4:3)</PresentationFormat>
  <Paragraphs>10</Paragraphs>
  <Slides>4</Slides>
  <Notes>0</Notes>
  <HiddenSlides>0</HiddenSlides>
  <MMClips>4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Апекс</vt:lpstr>
      <vt:lpstr>Презентация PowerPoint</vt:lpstr>
      <vt:lpstr>Первый этап. Подготовительный.   Ящик для родительской почты был  совместно с детьми красочно оформлен и установлен в приемной нашей группы на видном и доступном месте, рядом помещены все необходимые принадлежности (бумага, ручки, карандаши.</vt:lpstr>
      <vt:lpstr>Второй этап. Основной. </vt:lpstr>
      <vt:lpstr>Получив много писем с благодарностью и положительными отзывами ,мы решили сделать проект более творческим и собрать в книгу «Письма от родителей группы «Кораблик»» Родители вместе с детьми на родительском собрании сделали к нашей книги иллюстрации.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Фотоальбом</dc:title>
  <dc:creator>Таня</dc:creator>
  <cp:lastModifiedBy>Таня</cp:lastModifiedBy>
  <cp:revision>43</cp:revision>
  <dcterms:created xsi:type="dcterms:W3CDTF">2017-04-17T18:07:30Z</dcterms:created>
  <dcterms:modified xsi:type="dcterms:W3CDTF">2018-08-16T21:40:48Z</dcterms:modified>
</cp:coreProperties>
</file>