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6450"/>
          </a:xfrm>
        </p:spPr>
        <p:txBody>
          <a:bodyPr>
            <a:normAutofit fontScale="90000"/>
          </a:bodyPr>
          <a:lstStyle/>
          <a:p>
            <a:r>
              <a:rPr lang="ru-RU" sz="6600" b="1" dirty="0">
                <a:solidFill>
                  <a:srgbClr val="FF0000"/>
                </a:solidFill>
              </a:rPr>
              <a:t>Пересекающиеся прямые. Вертикальные и смежные </a:t>
            </a:r>
            <a:r>
              <a:rPr lang="ru-RU" sz="6600" b="1" dirty="0" smtClean="0">
                <a:solidFill>
                  <a:srgbClr val="FF0000"/>
                </a:solidFill>
              </a:rPr>
              <a:t>углы.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725144"/>
            <a:ext cx="8229600" cy="1401019"/>
          </a:xfrm>
        </p:spPr>
        <p:txBody>
          <a:bodyPr>
            <a:normAutofit/>
          </a:bodyPr>
          <a:lstStyle/>
          <a:p>
            <a:pPr algn="r"/>
            <a:r>
              <a:rPr lang="ru-RU" sz="3600" b="1" dirty="0" smtClean="0"/>
              <a:t>7 класс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323392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55576" y="1844825"/>
            <a:ext cx="7776864" cy="408984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§ 6 п. 11,12 стр. 22-23</a:t>
            </a:r>
          </a:p>
          <a:p>
            <a:r>
              <a:rPr lang="ru-RU" sz="4800" b="1" dirty="0" smtClean="0"/>
              <a:t>Вопр.17-20 стр.26</a:t>
            </a:r>
          </a:p>
          <a:p>
            <a:r>
              <a:rPr lang="ru-RU" sz="4800" b="1" dirty="0" smtClean="0"/>
              <a:t>№ 55,58(в)</a:t>
            </a:r>
            <a:endParaRPr lang="ru-RU" sz="48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7" y="260649"/>
            <a:ext cx="8424936" cy="1584175"/>
          </a:xfrm>
        </p:spPr>
        <p:txBody>
          <a:bodyPr/>
          <a:lstStyle/>
          <a:p>
            <a:pPr marL="182880" indent="0">
              <a:buNone/>
            </a:pPr>
            <a:r>
              <a:rPr lang="ru-RU" sz="6000" dirty="0" smtClean="0"/>
              <a:t>Домашнее задание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06835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48680"/>
            <a:ext cx="6512511" cy="1008112"/>
          </a:xfrm>
        </p:spPr>
        <p:txBody>
          <a:bodyPr/>
          <a:lstStyle/>
          <a:p>
            <a:r>
              <a:rPr lang="ru-RU" dirty="0" smtClean="0"/>
              <a:t>Назовите углы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44824"/>
            <a:ext cx="7211346" cy="428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009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404664"/>
            <a:ext cx="7848872" cy="380157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4000" b="1" dirty="0" smtClean="0"/>
              <a:t>Два угла, у которых одна сторона общая, а две другие являются продолжениями одна другой, называются </a:t>
            </a:r>
            <a:r>
              <a:rPr lang="ru-RU" sz="4000" b="1" dirty="0" smtClean="0">
                <a:solidFill>
                  <a:srgbClr val="FF0000"/>
                </a:solidFill>
              </a:rPr>
              <a:t>смежными</a:t>
            </a:r>
            <a:r>
              <a:rPr lang="ru-RU" sz="4000" b="1" dirty="0" smtClean="0"/>
              <a:t>.</a:t>
            </a:r>
            <a:endParaRPr lang="ru-RU" sz="4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410074"/>
            <a:ext cx="6552728" cy="211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4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∠ СОВ+ ∠ АОВ = 180°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68760"/>
            <a:ext cx="7531478" cy="3096344"/>
          </a:xfrm>
        </p:spPr>
      </p:pic>
      <p:sp>
        <p:nvSpPr>
          <p:cNvPr id="5" name="TextBox 4"/>
          <p:cNvSpPr txBox="1"/>
          <p:nvPr/>
        </p:nvSpPr>
        <p:spPr>
          <a:xfrm>
            <a:off x="1259632" y="692696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Свойство смежных углов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5733256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Сумма смежных углов равна </a:t>
            </a:r>
            <a:r>
              <a:rPr lang="ru-RU" sz="3600" b="1" dirty="0"/>
              <a:t>180°</a:t>
            </a:r>
          </a:p>
        </p:txBody>
      </p:sp>
    </p:spTree>
    <p:extLst>
      <p:ext uri="{BB962C8B-B14F-4D97-AF65-F5344CB8AC3E}">
        <p14:creationId xmlns:p14="http://schemas.microsoft.com/office/powerpoint/2010/main" val="3873682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11560" y="4077072"/>
            <a:ext cx="7776864" cy="22322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496943" cy="3456384"/>
          </a:xfrm>
        </p:spPr>
        <p:txBody>
          <a:bodyPr/>
          <a:lstStyle/>
          <a:p>
            <a:pPr marL="182880" indent="0">
              <a:buNone/>
            </a:pPr>
            <a:r>
              <a:rPr lang="ru-RU" sz="4400" dirty="0" smtClean="0"/>
              <a:t>Два угла называются </a:t>
            </a:r>
            <a:r>
              <a:rPr lang="ru-RU" sz="4400" dirty="0" smtClean="0">
                <a:solidFill>
                  <a:srgbClr val="FF0000"/>
                </a:solidFill>
              </a:rPr>
              <a:t>вертикальными</a:t>
            </a:r>
            <a:r>
              <a:rPr lang="ru-RU" sz="4400" dirty="0" smtClean="0"/>
              <a:t>, если стороны одного угла являются продолжениями сторон другого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077072"/>
            <a:ext cx="5256584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602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24744"/>
            <a:ext cx="6247706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332656"/>
            <a:ext cx="62135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Свойство вертикальных углов</a:t>
            </a:r>
            <a:endParaRPr lang="ru-RU" sz="32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077072"/>
            <a:ext cx="5019971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6021288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Вертикальные углы равны.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222814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260649"/>
            <a:ext cx="7175351" cy="720079"/>
          </a:xfrm>
        </p:spPr>
        <p:txBody>
          <a:bodyPr/>
          <a:lstStyle/>
          <a:p>
            <a:pPr marL="182880" indent="0">
              <a:buNone/>
            </a:pPr>
            <a:r>
              <a:rPr lang="ru-RU" sz="4000" dirty="0" smtClean="0"/>
              <a:t>Назовите смежные углы.</a:t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2066298"/>
            <a:ext cx="7416824" cy="4791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1268760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Назовите вертикальные углы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016605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827584" y="2276873"/>
            <a:ext cx="7848871" cy="36577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260649"/>
            <a:ext cx="7786867" cy="1584176"/>
          </a:xfrm>
        </p:spPr>
        <p:txBody>
          <a:bodyPr/>
          <a:lstStyle/>
          <a:p>
            <a:pPr marL="182880" indent="0">
              <a:buNone/>
            </a:pPr>
            <a:r>
              <a:rPr lang="ru-RU" sz="3600" dirty="0" smtClean="0"/>
              <a:t>Две пересекающиеся прямые называются </a:t>
            </a:r>
            <a:r>
              <a:rPr lang="ru-RU" sz="3600" dirty="0" smtClean="0">
                <a:solidFill>
                  <a:srgbClr val="FF0000"/>
                </a:solidFill>
              </a:rPr>
              <a:t>перпендикулярными</a:t>
            </a:r>
            <a:r>
              <a:rPr lang="ru-RU" sz="3600" dirty="0" smtClean="0"/>
              <a:t>(или взаимно перпендикулярными), если они образуют четыре прямых угла.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48432"/>
            <a:ext cx="4616796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293096"/>
            <a:ext cx="2376264" cy="2161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421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332656"/>
            <a:ext cx="7175351" cy="4592801"/>
          </a:xfrm>
        </p:spPr>
        <p:txBody>
          <a:bodyPr/>
          <a:lstStyle/>
          <a:p>
            <a:pPr marL="182880" indent="0">
              <a:buNone/>
            </a:pP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80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35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38</TotalTime>
  <Words>107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Пересекающиеся прямые. Вертикальные и смежные углы.</vt:lpstr>
      <vt:lpstr>Назовите углы</vt:lpstr>
      <vt:lpstr>Презентация PowerPoint</vt:lpstr>
      <vt:lpstr>∠ СОВ+ ∠ АОВ = 180°</vt:lpstr>
      <vt:lpstr>Два угла называются вертикальными, если стороны одного угла являются продолжениями сторон другого.</vt:lpstr>
      <vt:lpstr>Презентация PowerPoint</vt:lpstr>
      <vt:lpstr>Назовите смежные углы. </vt:lpstr>
      <vt:lpstr>Две пересекающиеся прямые называются перпендикулярными(или взаимно перпендикулярными), если они образуют четыре прямых угла. 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Пересекающиеся прямые. Вертикальные и смежные углы.</dc:title>
  <dc:creator>Алексей</dc:creator>
  <cp:lastModifiedBy>Алексей</cp:lastModifiedBy>
  <cp:revision>5</cp:revision>
  <dcterms:created xsi:type="dcterms:W3CDTF">2017-10-04T17:18:15Z</dcterms:created>
  <dcterms:modified xsi:type="dcterms:W3CDTF">2017-10-04T18:07:56Z</dcterms:modified>
</cp:coreProperties>
</file>