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8" r:id="rId5"/>
    <p:sldId id="258" r:id="rId6"/>
    <p:sldId id="259" r:id="rId7"/>
    <p:sldId id="263" r:id="rId8"/>
    <p:sldId id="267" r:id="rId9"/>
    <p:sldId id="264" r:id="rId10"/>
    <p:sldId id="269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B3C7F5-EC23-43D5-8086-0FAC307552EB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5FD93E-87DC-49AC-9EAE-E9127E83EB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3929066"/>
            <a:ext cx="6429420" cy="1428760"/>
          </a:xfrm>
        </p:spPr>
        <p:txBody>
          <a:bodyPr>
            <a:noAutofit/>
          </a:bodyPr>
          <a:lstStyle/>
          <a:p>
            <a:pPr algn="r"/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Выполнил: студент 0908 группы 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err="1" smtClean="0">
                <a:latin typeface="Times New Roman" pitchFamily="18" charset="0"/>
                <a:cs typeface="Times New Roman" pitchFamily="18" charset="0"/>
              </a:rPr>
              <a:t>Утяганов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 Василий Александрович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к.м.н., доцент Сафина А.Г. 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71612"/>
            <a:ext cx="8458200" cy="9144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cap="all" dirty="0" smtClean="0"/>
              <a:t>КУРСОВАЯ </a:t>
            </a:r>
            <a:r>
              <a:rPr lang="ru-RU" b="1" cap="all" dirty="0" smtClean="0"/>
              <a:t>РАБОТА </a:t>
            </a:r>
          </a:p>
          <a:p>
            <a:pPr algn="ctr"/>
            <a:r>
              <a:rPr lang="ru-RU" b="1" cap="all" dirty="0" smtClean="0"/>
              <a:t>организация занятий секции борьбы со школьниками, имеющими нарушения зрения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916832"/>
            <a:ext cx="878482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литературных источников и обобщение передового практического опыта ведущих тренеров.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Тестирования физической подготовки.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эксперимент.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математической статистики.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Педагогическое наблюдение.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работы были сделаны следующие выводы: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Проанализировав  особенности физического развития и двигательные функции у учащихся младших классов с нарушениями зрения, мы выявили  что физическое воспитание детей с нарушениями зрения, является важной составной частью воспитания,  так как оно направлено на всестороннее развитие детей, подготовку их к жизни и труду, формирование двигательных умений и навыков, достижение высокого уровня физической подготовленности, повышение работоспособности;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влиянием направленного физического воспитания и применения систематических занятий борьбой, мы определили, что  происходит перестройка в двигательном анализаторе, улучшается мышечная работоспособность, нормализуется деятельность сердечнососудистой и дыхательной систем, улучшается функциональное состояние зрения у детей;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мы выявили результаты проведение систематических занятий по борьбе, которое поспособствовало тому, что у детей повысилась сила и скорость двигательных действий, изменился уровень общей выносливости и координационных способностей в лучшую сторону.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228599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857232"/>
            <a:ext cx="778671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кризис, охвативший все сферы жизни в Российской Федерации, представляет собой серьезную проблему для нормального развития человека. При этом самой ранимой и уязвимой частью населения становятся дети младшего школьного возраста. По статистическим данным, в стране лишь 12% здоровых детей, 33% – больных и 55% – с различными отклонениями в состоянии здоровья. По данной Всемирной организации здравоохранения, во всем мире насчитывается более 35 млн. незрячих, в России – 260 тысяч. Исследования последних лет показывают значительное увеличение числа детей с нарушениями зрения.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868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300" b="1" dirty="0" smtClean="0"/>
              <a:t>Объект исследования:</a:t>
            </a:r>
            <a:r>
              <a:rPr lang="ru-RU" sz="3300" dirty="0" smtClean="0"/>
              <a:t> является  учебно-тренировочный процесс, в группах с детьми младшего школьного возраста с нарушением зрения.</a:t>
            </a:r>
          </a:p>
          <a:p>
            <a:pPr algn="just">
              <a:buNone/>
            </a:pPr>
            <a:r>
              <a:rPr lang="ru-RU" sz="3300" b="1" dirty="0" smtClean="0"/>
              <a:t>Предмет исследования:</a:t>
            </a:r>
            <a:r>
              <a:rPr lang="ru-RU" sz="3300" dirty="0" smtClean="0"/>
              <a:t> результативность применения учебно-тренировочного процесса в группах с детьми младшего школьного возраста с нарушением зрения.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686800" cy="2736304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cap="none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 мы предполагаем, что занятие борьбой  повысит уровень физического развития младших школьников с нарушениями зрения.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занятие по борьбе  для детей младшего школьного возраста с нарушениями зрения, обучающихся в специальной (коррекционной) образовательной школе 3–4 вида.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Данная цель определяет постановку следующих задач: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проанализировать особенности физического развития и двигательных функций у учащихся младших классов с нарушениями зрения;</a:t>
            </a:r>
          </a:p>
          <a:p>
            <a:pPr lvl="0"/>
            <a:r>
              <a:rPr lang="ru-RU" dirty="0" smtClean="0"/>
              <a:t>определить значение борьбы в физическом развитии младших школьников с нарушениями зрения;</a:t>
            </a:r>
          </a:p>
          <a:p>
            <a:pPr lvl="0"/>
            <a:r>
              <a:rPr lang="ru-RU" dirty="0" smtClean="0"/>
              <a:t>описать организацию занятий по борьбе для детей с нарушениями зрения;</a:t>
            </a:r>
          </a:p>
          <a:p>
            <a:pPr lvl="0"/>
            <a:r>
              <a:rPr lang="ru-RU" dirty="0" smtClean="0"/>
              <a:t>выявить  результаты использования организации занятий борьбы.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исследования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Экспериментальной базой исследования являлась специальная (коррекционная) образовательная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школа № 75,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3–4 вида для детей с отклонениями в развитии. В качестве испытуемых выступили дети 3 класса. Занятие борьбой  проводилась с октября по ноябрь 2011 года.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Исследования осуществлялось в несколько этапов.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первом этапе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выявлялась актуальность и уровень разработанности проблемы исследования путем изучения научно-методической литературы. Определены цель, предмет, основные задачи и методы исследования.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втором этапе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проводились измерения по выявлению исходных показателей физических показателей детей младшего школьного возраста с нарушением зрения.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третьем этапе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 проведен формирующий педагогический эксперимент по диагностики физических показателей по завершению проведения системы занятий борьбой.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1643050"/>
          <a:ext cx="8892478" cy="5005782"/>
        </p:xfrm>
        <a:graphic>
          <a:graphicData uri="http://schemas.openxmlformats.org/drawingml/2006/table">
            <a:tbl>
              <a:tblPr/>
              <a:tblGrid>
                <a:gridCol w="504055"/>
                <a:gridCol w="2421571"/>
                <a:gridCol w="1805173"/>
                <a:gridCol w="2290701"/>
                <a:gridCol w="1870978"/>
              </a:tblGrid>
              <a:tr h="171394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Бег на месте за 5 секунд (частота движения)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Прыжок в длину с места (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см)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Подтягивание на перекладине (кол-во раз)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Наклон туловища вперед (см)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-1,5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3.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Показатели физической подготовленности младших школьников с нарушениями зрения перед проведением системы занятий борьбой.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1928802"/>
          <a:ext cx="7715303" cy="4572000"/>
        </p:xfrm>
        <a:graphic>
          <a:graphicData uri="http://schemas.openxmlformats.org/drawingml/2006/table">
            <a:tbl>
              <a:tblPr/>
              <a:tblGrid>
                <a:gridCol w="773073"/>
                <a:gridCol w="1765261"/>
                <a:gridCol w="1566207"/>
                <a:gridCol w="2100106"/>
                <a:gridCol w="1510656"/>
              </a:tblGrid>
              <a:tr h="136684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Бег на месте за 5 секунд (частота движения)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Прыжок в длину с места (см)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Подтягивание на перекладине (кол-во раз)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Наклон туловища вперед (см)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110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-0,5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4.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Показатели физической подготовленности младших школьников с нарушениями зрения после проведения системы занятий борьбой.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701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Выполнил: студент 0908 группы  Утяганов Василий Александрович научный руководитель:  к.м.н., доцент Сафина А.Г.  </vt:lpstr>
      <vt:lpstr>Слайд 2</vt:lpstr>
      <vt:lpstr>Слайд 3</vt:lpstr>
      <vt:lpstr>ГИПОТЕЗА: мы предполагаем, что занятие борьбой  повысит уровень физического развития младших школьников с нарушениями зрения. </vt:lpstr>
      <vt:lpstr>Цель ИССЛЕДОВАНИЯ: </vt:lpstr>
      <vt:lpstr>Данная цель определяет постановку следующих задач: </vt:lpstr>
      <vt:lpstr>Слайд 7</vt:lpstr>
      <vt:lpstr>Слайд 8</vt:lpstr>
      <vt:lpstr>Слайд 9</vt:lpstr>
      <vt:lpstr>Методы исследования:</vt:lpstr>
      <vt:lpstr>Слайд 11</vt:lpstr>
      <vt:lpstr>Спасибо за внимание   </vt:lpstr>
    </vt:vector>
  </TitlesOfParts>
  <Company>kamgafksit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Выполнил: студент 0908 группы  Утяганов Василий Александрович научный руководитель:  к.м.н., доцент Сафина А.Г.  </dc:title>
  <dc:creator>рабочий</dc:creator>
  <cp:lastModifiedBy>User</cp:lastModifiedBy>
  <cp:revision>8</cp:revision>
  <dcterms:created xsi:type="dcterms:W3CDTF">2011-12-14T08:38:33Z</dcterms:created>
  <dcterms:modified xsi:type="dcterms:W3CDTF">2011-12-19T15:12:25Z</dcterms:modified>
</cp:coreProperties>
</file>