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3" r:id="rId4"/>
    <p:sldId id="258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lck.ru/E6uG8" TargetMode="External"/><Relationship Id="rId2" Type="http://schemas.openxmlformats.org/officeDocument/2006/relationships/hyperlink" Target="https://clck.ru/E6uF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lck.ru/E6uH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33265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ДОШКОЛЬНОЕ ОБРАЗОВАТЕЛЬНОЕ УЧРЕЖДЕНИЕ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сад общеразвивающего вида № 115»</a:t>
            </a:r>
          </a:p>
          <a:p>
            <a:pPr algn="ctr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916832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«Современные </a:t>
            </a:r>
            <a:r>
              <a:rPr lang="ru-RU" sz="32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технологии в ДОУ»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3717032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группы              Павлова Т.В.,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КК</a:t>
            </a:r>
          </a:p>
          <a:p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419872" y="6237312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Воронеж-2018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mamina-kopilka.club/wp-content/uploads/2015/10/podviznye-ig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52936"/>
            <a:ext cx="4431691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62403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eaclub.ru/images/heaclub/2016/02/home-img3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140968"/>
            <a:ext cx="6408712" cy="3433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8568952" cy="299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Исследования социологов </a:t>
            </a: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показали:</a:t>
            </a:r>
            <a:endParaRPr lang="ru-RU" sz="2400" i="1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1. Если лечить заболевание (временное, приобретённое), то здоровье сохранится на 8-10%</a:t>
            </a:r>
            <a:endParaRPr lang="ru-RU" sz="20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2. Идеальные условия проживания сохраняют и улучшают здоровье на 20-25%</a:t>
            </a:r>
            <a:endParaRPr lang="ru-RU" sz="20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3. 50% здоровья целиком и полностью зависит от образа жизни, его правильном воспитании с детства, стремления беречь и умножать своё здоровье, активно заниматься оздоровительными видами деятельности.</a:t>
            </a:r>
            <a:endParaRPr lang="ru-RU" sz="2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9298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Степ-аэробика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одной из разновидностей аэробики, получившая в последние десятилетия огромную популярность в мире.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Степ - аэробика уникальна в своём роде, поскольку развивает и укрепляет все функции и системы организма, развивает выносливость и работоспособность, гармонично вырабатывает красивые, выразительные и точные движения, эффективно выполняя оздоровительные функции в воспитании детей.</a:t>
            </a:r>
            <a:endParaRPr lang="ru-RU" dirty="0"/>
          </a:p>
        </p:txBody>
      </p:sp>
      <p:pic>
        <p:nvPicPr>
          <p:cNvPr id="19458" name="Picture 2" descr="https://pdds40.edumsko.ru/uploads/3000/2883/section/371451/Screenshot_1.png?15084354080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36912"/>
            <a:ext cx="5328592" cy="3934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видов игровых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технологий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оздоровительные подвижные игры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aktiviteparki.com/wp-content/uploads/2013/04/cocuk-oyunlari-600x5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5715000" cy="48387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40981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1"/>
            <a:ext cx="8712968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5 основных направлений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Физиологическое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укрепление, рост, развитие внутренних органов, функций и систем организма, физических качеств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>
                <a:latin typeface="Times New Roman" pitchFamily="18" charset="0"/>
                <a:cs typeface="Times New Roman" pitchFamily="18" charset="0"/>
              </a:rPr>
              <a:t>Психоэмоциональныйэффект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оздоровления - развитие положительных эмоций, психических процессов, качественное развитие центральной нервной системы.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Интеллектуальное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связь движений с развитием мозга, развитие двигательной памяти, приобретение новых знаний и умений.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Естественная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потребность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детей в движении - активное участие самих детей в педагогическом процессе, игровой деятельности, обусловленное постоянным стремлением к движению, что в итоге приводит к тому, что ребёнок сам себе помогает быть здоровым, развиваться.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Нравственное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Подвижная игра воспитывает инициативность, решительность, дисциплину, организаторские способности, творчество, формирует такие волевые качества: выдержка, целенаправленность, ответственность, умение преодолевать трудности, критичность мысли, настойчивость.</a:t>
            </a:r>
          </a:p>
        </p:txBody>
      </p:sp>
    </p:spTree>
    <p:extLst>
      <p:ext uri="{BB962C8B-B14F-4D97-AF65-F5344CB8AC3E}">
        <p14:creationId xmlns="" xmlns:p14="http://schemas.microsoft.com/office/powerpoint/2010/main" val="106864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Огромную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роль играет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закаливании и оздоровлении детей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052736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Одной из задач физического развития детей дошкольного возраста является формирование носового дыхания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 Дыхательная система детей несовершенна: дыхательные пути узкие, а слизистая оболочка, их выстилающая, очень нежная, легко воспаляющаяся.</a:t>
            </a:r>
            <a:endParaRPr lang="ru-RU" sz="2000" i="1" dirty="0"/>
          </a:p>
        </p:txBody>
      </p:sp>
      <p:pic>
        <p:nvPicPr>
          <p:cNvPr id="14338" name="Picture 2" descr="http://championkids.com.ua/wp-content/uploads/2017/02/%E2%95%A4%D0%90%E2%95%A8%E2%96%91%E2%95%A8%E2%95%96%E2%95%A8%E2%96%93%E2%95%A8%E2%95%95%E2%95%A4%D0%92%E2%95%A8%E2%95%95%E2%95%A8%E2%95%A1-%E2%95%A8%E2%94%A4%E2%95%A4%D0%9B%E2%95%A4%D0%95%E2%95%A8%E2%96%91%E2%95%A8%E2%95%9C%E2%95%A8%E2%95%95%E2%95%A4%D0%9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7"/>
              </a:clrFrom>
              <a:clrTo>
                <a:srgbClr val="FEF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2996952"/>
            <a:ext cx="3732376" cy="3573016"/>
          </a:xfrm>
          <a:prstGeom prst="rect">
            <a:avLst/>
          </a:prstGeom>
          <a:noFill/>
        </p:spPr>
      </p:pic>
      <p:pic>
        <p:nvPicPr>
          <p:cNvPr id="14340" name="Picture 4" descr="http://ds36.detkin-club.ru/images/parents/186157_hello_html_6879e35c_59b00e1fe9f4c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924944"/>
            <a:ext cx="3600400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36002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s://avatars.mds.yandex.net/get-marketpic/245136/market_hjswOU3E9nVxTJyQJJlW9g/ori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44118" y="4149080"/>
            <a:ext cx="5021504" cy="2500709"/>
          </a:xfrm>
          <a:prstGeom prst="rect">
            <a:avLst/>
          </a:prstGeom>
          <a:noFill/>
        </p:spPr>
      </p:pic>
      <p:pic>
        <p:nvPicPr>
          <p:cNvPr id="13314" name="Picture 2" descr="http://dddeti.ru/sites/default/files/styles/large/public/3331.jpg?itok=qTUc0cxI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958596"/>
            <a:ext cx="3923928" cy="389940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Стопотерапия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один из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нетрадиционных методов сохранения и укрепления здоровья, закаливания, профилактики и коррекции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плоскостопия.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	Массаж и самомассаж стоп;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	Игры и упражнения для профилактики и лечения, лечебная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гимнастика 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стоп;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	Вибрационный массаж;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	Водные профилактические процедуры;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Босохождение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/игры, упражнения, разные виды деятельности на улице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желательно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природе, и в помещении на физкультурных занятиях, утренней зарядке и др./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	Ортопедическая обувь,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коррегирующие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стельки, супинаторы.</a:t>
            </a:r>
          </a:p>
        </p:txBody>
      </p:sp>
    </p:spTree>
    <p:extLst>
      <p:ext uri="{BB962C8B-B14F-4D97-AF65-F5344CB8AC3E}">
        <p14:creationId xmlns="" xmlns:p14="http://schemas.microsoft.com/office/powerpoint/2010/main" val="3820130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76672"/>
            <a:ext cx="676875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Используемый материал: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Картинки -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https://clck.ru/E6uFM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https://clck.ru/E6uG8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https://clck.ru/E6uHm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Ковалько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В.И.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технологии. – М.: ВАКО, 2007.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Михеева Е. В,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технологии в ДОУ // Методические рекомендации, М., 2009. с102,108.</a:t>
            </a:r>
          </a:p>
          <a:p>
            <a:endParaRPr lang="ru-RU" dirty="0" smtClean="0"/>
          </a:p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128</TotalTime>
  <Words>370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Сулейманова</dc:creator>
  <cp:lastModifiedBy>ХХХХХХ</cp:lastModifiedBy>
  <cp:revision>16</cp:revision>
  <dcterms:created xsi:type="dcterms:W3CDTF">2016-09-28T06:23:49Z</dcterms:created>
  <dcterms:modified xsi:type="dcterms:W3CDTF">2018-08-16T13:07:09Z</dcterms:modified>
</cp:coreProperties>
</file>