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3" r:id="rId4"/>
    <p:sldId id="258" r:id="rId5"/>
    <p:sldId id="267" r:id="rId6"/>
    <p:sldId id="259" r:id="rId7"/>
    <p:sldId id="268" r:id="rId8"/>
    <p:sldId id="260" r:id="rId9"/>
    <p:sldId id="269" r:id="rId10"/>
    <p:sldId id="261" r:id="rId11"/>
    <p:sldId id="270" r:id="rId12"/>
    <p:sldId id="262" r:id="rId13"/>
    <p:sldId id="271" r:id="rId14"/>
    <p:sldId id="263" r:id="rId15"/>
    <p:sldId id="272" r:id="rId16"/>
    <p:sldId id="264" r:id="rId17"/>
    <p:sldId id="266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/index.php?title=%D0%A3%D0%B7%D0%BB%D1%8B&amp;action=edit&amp;redlink=1" TargetMode="External"/><Relationship Id="rId2" Type="http://schemas.openxmlformats.org/officeDocument/2006/relationships/hyperlink" Target="https://ru.wikipedia.org/w/index.php?title=%D0%A0%D1%8B%D1%87%D0%B0%D0%B3%D0%B8&amp;action=edit&amp;redlink=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/index.php?title=%D0%A3%D1%89%D0%B5%D0%BC%D0%BB%D0%B5%D0%BD%D0%B8%D1%8F&amp;action=edit&amp;redlink=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96752"/>
            <a:ext cx="8062912" cy="1470025"/>
          </a:xfrm>
        </p:spPr>
        <p:txBody>
          <a:bodyPr>
            <a:noAutofit/>
          </a:bodyPr>
          <a:lstStyle/>
          <a:p>
            <a:r>
              <a:rPr lang="ru-RU" sz="10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  <a:cs typeface="Aparajita" pitchFamily="34" charset="0"/>
              </a:rPr>
              <a:t>Борьба</a:t>
            </a:r>
            <a:endParaRPr lang="ru-RU" sz="10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  <a:cs typeface="Aparajit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Самбо</a:t>
            </a:r>
            <a:endParaRPr lang="ru-RU" sz="5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самб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368152"/>
            <a:ext cx="4183773" cy="5229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Самбо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Куртки (красного и синего цвета)</a:t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endParaRPr lang="ru-RU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На ногах 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борцовки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endParaRPr lang="ru-RU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Разрешены броски</a:t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endParaRPr lang="ru-RU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Душить противника нельзя</a:t>
            </a:r>
          </a:p>
          <a:p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Поясовой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системы нет.</a:t>
            </a:r>
            <a:endParaRPr lang="ru-RU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Бразильское Джиу-джитсу</a:t>
            </a:r>
            <a:endParaRPr lang="ru-RU" sz="5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бд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36931" y="1882775"/>
            <a:ext cx="6870138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Бразильское Джиу-джитсу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7200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Бросков мало</a:t>
            </a:r>
          </a:p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Работа в партере</a:t>
            </a:r>
          </a:p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Босиком </a:t>
            </a:r>
          </a:p>
          <a:p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Ги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</a:p>
          <a:p>
            <a:pPr>
              <a:buNone/>
            </a:pPr>
            <a:endParaRPr lang="ru-RU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Рисунок 3" descr="пояса бд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717032"/>
            <a:ext cx="8568952" cy="28990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0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Грэпплинг</a:t>
            </a:r>
            <a:endParaRPr lang="ru-RU" sz="5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грэпплинг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684499"/>
            <a:ext cx="6264696" cy="46985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Грэпплинг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Рашгарды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и шорты</a:t>
            </a:r>
          </a:p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Босиком </a:t>
            </a:r>
          </a:p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Появилось в 90-х годах 20 века</a:t>
            </a:r>
          </a:p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На сегодняшний день самая популярная и универсальная борьба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Национальные виды борьбы</a:t>
            </a:r>
            <a:endParaRPr lang="ru-RU" sz="5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-Русская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борьба "в схватку" ("в обхват") </a:t>
            </a:r>
            <a:endParaRPr lang="ru-RU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-Молдаванская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борьба "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трынтэ-дряптэ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" </a:t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- Татарская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борьба "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куряш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"  </a:t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- Узбекская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борьба "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кураш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по ферганским правилам" (ил) </a:t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- "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Чукотско-корякская" борьба </a:t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"Калмыцкая" борьба </a:t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endParaRPr lang="ru-RU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Национальные виды борьбы</a:t>
            </a:r>
            <a:endParaRPr lang="ru-RU" sz="5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63367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Казахская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борьба "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курес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" </a:t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- Киргизская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борьба "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куреш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" </a:t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- Таджикская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борьба "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гушти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/ 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гуштингири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"  </a:t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- Туркменская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борьба "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гореш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" </a:t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- Грузинская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борьба "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чидаоба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"  </a:t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- Армянская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борьба "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кох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" </a:t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- Молдаванская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борьба "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трынтэ-купедикэ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" </a:t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- Якутская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борьба на поясах "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курдацай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тустуу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"</a:t>
            </a:r>
            <a:endParaRPr lang="ru-RU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420888"/>
            <a:ext cx="835292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Конец</a:t>
            </a:r>
            <a:endParaRPr lang="ru-RU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Основные понятия</a:t>
            </a:r>
            <a:endParaRPr lang="ru-RU" sz="5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507288" cy="497002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Клинч</a:t>
            </a:r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-борьба </a:t>
            </a:r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спортсменов в положении стоя с участием верхней половины тела. Используется для </a:t>
            </a:r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того, </a:t>
            </a:r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чтобы подготовить бросок, либо защиту от него.</a:t>
            </a:r>
          </a:p>
          <a:p>
            <a:r>
              <a:rPr lang="ru-RU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Бросок </a:t>
            </a:r>
            <a:r>
              <a:rPr lang="ru-RU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и</a:t>
            </a:r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- это </a:t>
            </a:r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техника, с помощью которой один из борцов выводит из равновесия другого, поднимает его в воздух и ударяет о землю. </a:t>
            </a:r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Цель </a:t>
            </a:r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броска — вывести оппонента из строя сильным ударом о </a:t>
            </a:r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землю.</a:t>
            </a:r>
            <a:endParaRPr lang="ru-RU" dirty="0" smtClean="0">
              <a:solidFill>
                <a:schemeClr val="bg1">
                  <a:lumMod val="20000"/>
                  <a:lumOff val="80000"/>
                </a:schemeClr>
              </a:solidFill>
            </a:endParaRPr>
          </a:p>
          <a:p>
            <a:r>
              <a:rPr lang="ru-RU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Болевой прием и удушение</a:t>
            </a:r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. Удушение используется, чтобы привести оппонента в бессознательное состояние. Различаются два типа удушений:</a:t>
            </a:r>
          </a:p>
          <a:p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Болевые </a:t>
            </a:r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приемы подразделяются на:</a:t>
            </a:r>
          </a:p>
          <a:p>
            <a:pPr lvl="1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tooltip="Рычаги (страница отсутствует)"/>
              </a:rPr>
              <a:t>рычаги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1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tooltip="Узлы (страница отсутствует)"/>
              </a:rPr>
              <a:t>узлы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</a:p>
          <a:p>
            <a:pPr lvl="1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4" tooltip="Ущемления (страница отсутствует)"/>
              </a:rPr>
              <a:t>Ущемления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Основные понятия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Нет ударов руками и ногами,</a:t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endParaRPr lang="ru-RU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Борьба происходит </a:t>
            </a:r>
            <a:r>
              <a:rPr lang="ru-RU" u="sng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в стойке </a:t>
            </a:r>
            <a:br>
              <a:rPr lang="ru-RU" u="sng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(противники стоят на ногах) и </a:t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u="sng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в партере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(на ковре/татами)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Греко-римская борьба</a:t>
            </a:r>
            <a:endParaRPr lang="ru-RU" sz="5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вольная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6495" b="7906"/>
          <a:stretch>
            <a:fillRect/>
          </a:stretch>
        </p:blipFill>
        <p:spPr>
          <a:xfrm>
            <a:off x="827584" y="1556792"/>
            <a:ext cx="7688823" cy="41044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Греко-римская борьба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Форма – трико;</a:t>
            </a:r>
          </a:p>
          <a:p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Победа – положить противника на лопатки (туше);</a:t>
            </a:r>
          </a:p>
          <a:p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Хватать противника можно только выше пояса;</a:t>
            </a:r>
          </a:p>
          <a:p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Требует огромной силы и гибкости</a:t>
            </a:r>
          </a:p>
          <a:p>
            <a:endParaRPr lang="ru-RU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Вольная борьба</a:t>
            </a:r>
            <a:endParaRPr lang="ru-RU" sz="5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вольнпра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668597"/>
            <a:ext cx="7200800" cy="48080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Вольная борьба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86000"/>
            <a:ext cx="8229600" cy="4572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Форма – трико;</a:t>
            </a:r>
          </a:p>
          <a:p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Победа – положить противника на лопатки (туше);</a:t>
            </a:r>
          </a:p>
          <a:p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Разрешены захваты ног, подножки;</a:t>
            </a:r>
            <a:endParaRPr lang="ru-RU" b="1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Требует огромной силы и гибкости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Дзюдо</a:t>
            </a:r>
            <a:endParaRPr lang="ru-RU" sz="5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дзюд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556792"/>
            <a:ext cx="6676056" cy="47781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Дзюдо</a:t>
            </a:r>
            <a:endParaRPr lang="ru-RU" dirty="0"/>
          </a:p>
        </p:txBody>
      </p:sp>
      <p:pic>
        <p:nvPicPr>
          <p:cNvPr id="4" name="Содержимое 3" descr="поясадзюд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2686050" cy="4048125"/>
          </a:xfrm>
        </p:spPr>
      </p:pic>
      <p:sp>
        <p:nvSpPr>
          <p:cNvPr id="5" name="TextBox 4"/>
          <p:cNvSpPr txBox="1"/>
          <p:nvPr/>
        </p:nvSpPr>
        <p:spPr>
          <a:xfrm>
            <a:off x="3203848" y="1772816"/>
            <a:ext cx="417646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Кимоно (белые и синие);</a:t>
            </a:r>
          </a:p>
          <a:p>
            <a:pPr>
              <a:buFont typeface="Arial" pitchFamily="34" charset="0"/>
              <a:buChar char="•"/>
            </a:pPr>
            <a:endParaRPr lang="ru-RU" sz="2800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Босиком</a:t>
            </a:r>
          </a:p>
          <a:p>
            <a:pPr>
              <a:buFont typeface="Arial" pitchFamily="34" charset="0"/>
              <a:buChar char="•"/>
            </a:pPr>
            <a:endParaRPr lang="ru-RU" sz="2800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Разрешены удушения, подножки</a:t>
            </a:r>
            <a:endParaRPr lang="ru-RU" sz="2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2">
      <a:dk1>
        <a:srgbClr val="00B0F0"/>
      </a:dk1>
      <a:lt1>
        <a:srgbClr val="00B0F0"/>
      </a:lt1>
      <a:dk2>
        <a:srgbClr val="0070C0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00A3D6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151</TotalTime>
  <Words>192</Words>
  <Application>Microsoft Office PowerPoint</Application>
  <PresentationFormat>Экран (4:3)</PresentationFormat>
  <Paragraphs>56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Яркая</vt:lpstr>
      <vt:lpstr>Борьба</vt:lpstr>
      <vt:lpstr>Основные понятия</vt:lpstr>
      <vt:lpstr>Основные понятия</vt:lpstr>
      <vt:lpstr>Греко-римская борьба</vt:lpstr>
      <vt:lpstr>Греко-римская борьба</vt:lpstr>
      <vt:lpstr>Вольная борьба</vt:lpstr>
      <vt:lpstr>Вольная борьба</vt:lpstr>
      <vt:lpstr>Дзюдо</vt:lpstr>
      <vt:lpstr>Дзюдо</vt:lpstr>
      <vt:lpstr>Самбо</vt:lpstr>
      <vt:lpstr>Самбо</vt:lpstr>
      <vt:lpstr>Бразильское Джиу-джитсу</vt:lpstr>
      <vt:lpstr>Бразильское Джиу-джитсу</vt:lpstr>
      <vt:lpstr>Грэпплинг</vt:lpstr>
      <vt:lpstr>Грэпплинг</vt:lpstr>
      <vt:lpstr>Национальные виды борьбы</vt:lpstr>
      <vt:lpstr>Национальные виды борьбы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17</cp:revision>
  <dcterms:created xsi:type="dcterms:W3CDTF">2015-05-13T07:31:34Z</dcterms:created>
  <dcterms:modified xsi:type="dcterms:W3CDTF">2015-05-14T05:54:01Z</dcterms:modified>
</cp:coreProperties>
</file>