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3" r:id="rId4"/>
    <p:sldId id="264" r:id="rId5"/>
    <p:sldId id="258" r:id="rId6"/>
    <p:sldId id="265" r:id="rId7"/>
    <p:sldId id="266" r:id="rId8"/>
    <p:sldId id="267" r:id="rId9"/>
    <p:sldId id="277" r:id="rId10"/>
    <p:sldId id="269" r:id="rId11"/>
    <p:sldId id="270" r:id="rId12"/>
    <p:sldId id="271" r:id="rId13"/>
    <p:sldId id="273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9471D-4671-42A0-A510-C86A6EB04049}" type="datetimeFigureOut">
              <a:rPr lang="ru-RU" smtClean="0"/>
              <a:pPr/>
              <a:t>13.02.2017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55FC0-3901-4391-8A7F-A38C429632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63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2204864"/>
            <a:ext cx="72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Дыхательная гимнастика</a:t>
            </a:r>
            <a:endParaRPr lang="ru-RU" sz="5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98072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Муниципальное автономное дошкольное образовательное учреждение «Детский сад «Радуга»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1680" y="414908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Автор: педагог дополнительного образования: Киселева Н.О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91880" y="5589240"/>
            <a:ext cx="832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491880" y="5301208"/>
            <a:ext cx="194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г. Советский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836712"/>
            <a:ext cx="5400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«Задувание свечи»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Чтобы свечку нам задуть, нужно глубоко вздохнуть.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И.п. – встать прямо, ноги на ширине плеч.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1 – сделать вдох, и задержать дыхание.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2 – сложить губы «дудочкой» и сделать несколько прерывистых выдохов, </a:t>
            </a:r>
            <a:r>
              <a:rPr lang="ru-RU" sz="2400" dirty="0" err="1" smtClean="0">
                <a:latin typeface="Arial Black" pitchFamily="34" charset="0"/>
              </a:rPr>
              <a:t>фу-уу</a:t>
            </a:r>
            <a:r>
              <a:rPr lang="ru-RU" sz="2400" dirty="0" smtClean="0">
                <a:latin typeface="Arial Black" pitchFamily="34" charset="0"/>
              </a:rPr>
              <a:t>, </a:t>
            </a:r>
            <a:r>
              <a:rPr lang="ru-RU" sz="2400" dirty="0" err="1" smtClean="0">
                <a:latin typeface="Arial Black" pitchFamily="34" charset="0"/>
              </a:rPr>
              <a:t>фу-уу,фу-уу</a:t>
            </a:r>
            <a:r>
              <a:rPr lang="ru-RU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4-6 раз.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980728"/>
            <a:ext cx="43924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«Маятник»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Влево, вправо, влево, вправо, а затем начнем с начало.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И.п. – руки на поясе (вдох).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1 – наклон вправо – выдох.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2 – И.п. – (вдох).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3 – наклон влево – выдох.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4- И.п.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6-8 раз.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313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412776"/>
            <a:ext cx="568863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«Дровосек».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И.п. - ноги на ширине плеч, руки вдоль туловища.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1 - поднять сцепленные руки вверх - вдох,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2 -опустить вниз - выдох с произношением «Ух - </a:t>
            </a:r>
            <a:r>
              <a:rPr lang="ru-RU" sz="2400" dirty="0" err="1" smtClean="0">
                <a:latin typeface="Arial Black" pitchFamily="34" charset="0"/>
              </a:rPr>
              <a:t>х</a:t>
            </a:r>
            <a:r>
              <a:rPr lang="ru-RU" sz="2400" dirty="0" smtClean="0">
                <a:latin typeface="Arial Black" pitchFamily="34" charset="0"/>
              </a:rPr>
              <a:t> - </a:t>
            </a:r>
            <a:r>
              <a:rPr lang="ru-RU" sz="2400" dirty="0" err="1" smtClean="0">
                <a:latin typeface="Arial Black" pitchFamily="34" charset="0"/>
              </a:rPr>
              <a:t>х</a:t>
            </a:r>
            <a:r>
              <a:rPr lang="ru-RU" sz="2400" dirty="0" smtClean="0">
                <a:latin typeface="Arial Black" pitchFamily="34" charset="0"/>
              </a:rPr>
              <a:t>».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 5-6 раз - на выдохе. 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1052736"/>
            <a:ext cx="51125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«Ёлочка растёт».</a:t>
            </a:r>
            <a:endParaRPr lang="ru-RU" sz="3600" dirty="0" smtClean="0">
              <a:latin typeface="Arial Black" pitchFamily="34" charset="0"/>
            </a:endParaRPr>
          </a:p>
          <a:p>
            <a:pPr algn="ctr"/>
            <a:r>
              <a:rPr lang="ru-RU" sz="2400" dirty="0" smtClean="0">
                <a:latin typeface="Arial Black" pitchFamily="34" charset="0"/>
              </a:rPr>
              <a:t>И.п. – встать прямо, ноги на ширине плеч, руки опустить.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1 – присесть, руки вперед, сделать глубокий резкий выдох. «</a:t>
            </a:r>
            <a:r>
              <a:rPr lang="ru-RU" sz="2400" dirty="0" err="1" smtClean="0">
                <a:latin typeface="Arial Black" pitchFamily="34" charset="0"/>
              </a:rPr>
              <a:t>Ху</a:t>
            </a:r>
            <a:r>
              <a:rPr lang="ru-RU" sz="2400" dirty="0" smtClean="0">
                <a:latin typeface="Arial Black" pitchFamily="34" charset="0"/>
              </a:rPr>
              <a:t>»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2 - выпрямиться, поднимая руки вверх шире плеч.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2-3 раза.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1196752"/>
            <a:ext cx="633670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«Постучи кулачками».</a:t>
            </a:r>
            <a:endParaRPr lang="ru-RU" sz="3600" dirty="0" smtClean="0">
              <a:latin typeface="Arial Black" pitchFamily="34" charset="0"/>
            </a:endParaRPr>
          </a:p>
          <a:p>
            <a:pPr algn="ctr"/>
            <a:r>
              <a:rPr lang="ru-RU" sz="2400" dirty="0" smtClean="0">
                <a:latin typeface="Arial Black" pitchFamily="34" charset="0"/>
              </a:rPr>
              <a:t>И.п. – встать прямо, ноги врозь, руки опустить.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1 - присесть и 3 раза постучать кулачками о пол, приговаривая: «Тук-тук-тук».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2 – И.п.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Повторить в среднем темпе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2-3 раза.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980728"/>
            <a:ext cx="475252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«Слон»</a:t>
            </a:r>
          </a:p>
          <a:p>
            <a:pPr algn="ctr"/>
            <a:r>
              <a:rPr lang="ru-RU" sz="2400" b="1" dirty="0" smtClean="0">
                <a:latin typeface="Arial Black" pitchFamily="34" charset="0"/>
              </a:rPr>
              <a:t>У него огромный нос, будто нос лет </a:t>
            </a:r>
            <a:r>
              <a:rPr lang="ru-RU" sz="2400" b="1" dirty="0" err="1" smtClean="0">
                <a:latin typeface="Arial Black" pitchFamily="34" charset="0"/>
              </a:rPr>
              <a:t>тыщу</a:t>
            </a:r>
            <a:r>
              <a:rPr lang="ru-RU" sz="2400" b="1" dirty="0" smtClean="0">
                <a:latin typeface="Arial Black" pitchFamily="34" charset="0"/>
              </a:rPr>
              <a:t> рос. </a:t>
            </a:r>
            <a:endParaRPr lang="ru-RU" sz="2400" dirty="0" smtClean="0">
              <a:latin typeface="Arial Black" pitchFamily="34" charset="0"/>
            </a:endParaRPr>
          </a:p>
          <a:p>
            <a:pPr algn="ctr"/>
            <a:r>
              <a:rPr lang="ru-RU" sz="2400" dirty="0" smtClean="0">
                <a:latin typeface="Arial Black" pitchFamily="34" charset="0"/>
              </a:rPr>
              <a:t>И.п. – сед с прямыми ногами, руки опущены. 1 – вдох; 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2 – выдох – туловище наклонить вперёд, коснуться руками носков;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3 – вдох, вернуться в И.п.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5-6 раз.»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313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177281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1547664" y="764704"/>
            <a:ext cx="619268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«Дыхание»</a:t>
            </a:r>
          </a:p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Подыши одной ноздрей,</a:t>
            </a:r>
          </a:p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И к тебе придет покой.</a:t>
            </a:r>
          </a:p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И.п.- стоя, туловище выпрямлено.</a:t>
            </a:r>
          </a:p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1- правую ноздрю закрыть указательным пальцем правой руки, левой ноздрей делать тихий, продолжительный вдох.</a:t>
            </a:r>
          </a:p>
          <a:p>
            <a:pPr algn="ctr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2- как только вдох закончен, открыть правую ноздрю, левую закрыть и делать тихий продолжительный выдох.</a:t>
            </a:r>
          </a:p>
          <a:p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                    </a:t>
            </a:r>
            <a:r>
              <a:rPr lang="ru-RU" sz="2800" dirty="0" smtClean="0">
                <a:latin typeface="Arial Black" pitchFamily="34" charset="0"/>
              </a:rPr>
              <a:t>6-8 раз.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156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908720"/>
            <a:ext cx="58326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latin typeface="Arial Black" pitchFamily="34" charset="0"/>
              </a:rPr>
              <a:t>«Гуси летят»</a:t>
            </a:r>
          </a:p>
          <a:p>
            <a:pPr algn="ctr"/>
            <a:r>
              <a:rPr lang="ru-RU" sz="3200" i="1" dirty="0" smtClean="0">
                <a:latin typeface="Arial Black" pitchFamily="34" charset="0"/>
              </a:rPr>
              <a:t>Гуси высоко летят, на детей они глядят.</a:t>
            </a:r>
          </a:p>
          <a:p>
            <a:pPr algn="ctr"/>
            <a:r>
              <a:rPr lang="ru-RU" sz="3200" i="1" dirty="0" smtClean="0">
                <a:latin typeface="Arial Black" pitchFamily="34" charset="0"/>
              </a:rPr>
              <a:t>И.п.- основная стойка.</a:t>
            </a:r>
          </a:p>
          <a:p>
            <a:pPr algn="ctr"/>
            <a:r>
              <a:rPr lang="ru-RU" sz="3200" i="1" dirty="0" smtClean="0">
                <a:latin typeface="Arial Black" pitchFamily="34" charset="0"/>
              </a:rPr>
              <a:t>1- руки поднять в стороны, вдох.</a:t>
            </a:r>
          </a:p>
          <a:p>
            <a:pPr algn="ctr"/>
            <a:r>
              <a:rPr lang="ru-RU" sz="3200" i="1" dirty="0" smtClean="0">
                <a:latin typeface="Arial Black" pitchFamily="34" charset="0"/>
              </a:rPr>
              <a:t>2- руки опустить вниз со звуком «</a:t>
            </a:r>
            <a:r>
              <a:rPr lang="ru-RU" sz="3200" i="1" dirty="0" err="1" smtClean="0">
                <a:latin typeface="Arial Black" pitchFamily="34" charset="0"/>
              </a:rPr>
              <a:t>г-у-у</a:t>
            </a:r>
            <a:r>
              <a:rPr lang="ru-RU" sz="3200" i="1" dirty="0" smtClean="0">
                <a:latin typeface="Arial Black" pitchFamily="34" charset="0"/>
              </a:rPr>
              <a:t>», выдох.</a:t>
            </a:r>
          </a:p>
          <a:p>
            <a:pPr algn="ctr"/>
            <a:r>
              <a:rPr lang="ru-RU" sz="3200" i="1" dirty="0" smtClean="0">
                <a:latin typeface="Arial Black" pitchFamily="34" charset="0"/>
              </a:rPr>
              <a:t>5-6 раз</a:t>
            </a:r>
            <a:endParaRPr lang="ru-RU" sz="3200" i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156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908720"/>
            <a:ext cx="604867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Arial Black" pitchFamily="34" charset="0"/>
              </a:rPr>
              <a:t>«ВЕТЕР»</a:t>
            </a:r>
          </a:p>
          <a:p>
            <a:pPr algn="ctr"/>
            <a:r>
              <a:rPr lang="ru-RU" sz="2400" b="1" i="1" dirty="0" smtClean="0">
                <a:latin typeface="Arial Black" pitchFamily="34" charset="0"/>
              </a:rPr>
              <a:t>Сильный ветер вдруг подул, с наших щечек слезки сдул.</a:t>
            </a:r>
          </a:p>
          <a:p>
            <a:pPr algn="ctr"/>
            <a:r>
              <a:rPr lang="ru-RU" sz="2400" b="1" i="1" dirty="0" smtClean="0">
                <a:latin typeface="Arial Black" pitchFamily="34" charset="0"/>
              </a:rPr>
              <a:t>И.п. –основная стойка. Сделать полный выдох носом, втягивая в себя живот и грудную клетку.</a:t>
            </a:r>
          </a:p>
          <a:p>
            <a:pPr algn="ctr"/>
            <a:r>
              <a:rPr lang="ru-RU" sz="2400" b="1" i="1" dirty="0" smtClean="0">
                <a:latin typeface="Arial Black" pitchFamily="34" charset="0"/>
              </a:rPr>
              <a:t>1- сделать полный вдох – выпячивая живот.</a:t>
            </a:r>
          </a:p>
          <a:p>
            <a:pPr algn="ctr"/>
            <a:r>
              <a:rPr lang="ru-RU" sz="2400" b="1" i="1" dirty="0" smtClean="0">
                <a:latin typeface="Arial Black" pitchFamily="34" charset="0"/>
              </a:rPr>
              <a:t>2- задержать дыхание.</a:t>
            </a:r>
          </a:p>
          <a:p>
            <a:pPr algn="ctr"/>
            <a:r>
              <a:rPr lang="ru-RU" sz="2400" b="1" i="1" dirty="0" smtClean="0">
                <a:latin typeface="Arial Black" pitchFamily="34" charset="0"/>
              </a:rPr>
              <a:t>3-сквозь сжатые губы выпустить с силой воздух прерывисто.</a:t>
            </a:r>
          </a:p>
          <a:p>
            <a:pPr algn="ctr"/>
            <a:r>
              <a:rPr lang="ru-RU" sz="2400" b="1" i="1" dirty="0" smtClean="0">
                <a:latin typeface="Arial Black" pitchFamily="34" charset="0"/>
              </a:rPr>
              <a:t>4-6 раз.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156"/>
            <a:ext cx="9144000" cy="68663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1340768"/>
            <a:ext cx="576064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«УШКИ»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Ушки слышать все хотят, про ребят и про зверят.</a:t>
            </a:r>
          </a:p>
          <a:p>
            <a:pPr algn="ctr"/>
            <a:r>
              <a:rPr lang="ru-RU" sz="2800" b="1" i="1" dirty="0" smtClean="0">
                <a:latin typeface="Arial Black" pitchFamily="34" charset="0"/>
              </a:rPr>
              <a:t>И.п. –основная стойка.</a:t>
            </a:r>
          </a:p>
          <a:p>
            <a:pPr algn="ctr"/>
            <a:r>
              <a:rPr lang="ru-RU" sz="2800" b="1" i="1" dirty="0" smtClean="0">
                <a:latin typeface="Arial Black" pitchFamily="34" charset="0"/>
              </a:rPr>
              <a:t>1- наклоны головы в право, сильный вдох.</a:t>
            </a:r>
          </a:p>
          <a:p>
            <a:pPr algn="ctr"/>
            <a:r>
              <a:rPr lang="ru-RU" sz="2800" b="1" i="1" dirty="0" smtClean="0">
                <a:latin typeface="Arial Black" pitchFamily="34" charset="0"/>
              </a:rPr>
              <a:t>2- наклоны головы влево, сильный выдох.</a:t>
            </a:r>
          </a:p>
          <a:p>
            <a:pPr algn="ctr"/>
            <a:r>
              <a:rPr lang="ru-RU" sz="2800" b="1" i="1" dirty="0" smtClean="0">
                <a:latin typeface="Arial Black" pitchFamily="34" charset="0"/>
              </a:rPr>
              <a:t>5-6 раз.</a:t>
            </a:r>
            <a:endParaRPr lang="ru-RU" sz="2800" dirty="0" smtClean="0"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156"/>
            <a:ext cx="9144000" cy="68663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1484784"/>
            <a:ext cx="56166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 «ЧАСИКИ»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Часики вперед идут, за собою нас ведут.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И.п. – стоя, ноги слегка расставлены.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1-взмах руками вперед – тик(вдох)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2 – взмах руками назад – так(выдох).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6-8 раз.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63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404665"/>
            <a:ext cx="597666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itchFamily="34" charset="0"/>
              </a:rPr>
              <a:t>«Насос»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Накачаем мы воды, чтобы поливать цветы.</a:t>
            </a:r>
          </a:p>
          <a:p>
            <a:pPr algn="ctr"/>
            <a:r>
              <a:rPr lang="ru-RU" sz="2800" b="1" i="1" dirty="0" smtClean="0">
                <a:latin typeface="Arial Black" pitchFamily="34" charset="0"/>
              </a:rPr>
              <a:t>И.п. –основная стойка.</a:t>
            </a:r>
          </a:p>
          <a:p>
            <a:pPr algn="ctr"/>
            <a:r>
              <a:rPr lang="ru-RU" sz="2800" b="1" i="1" dirty="0" smtClean="0">
                <a:latin typeface="Arial Black" pitchFamily="34" charset="0"/>
              </a:rPr>
              <a:t>1- наклон туловища в право, вдох.(руки скользят по туловищу со звуком </a:t>
            </a:r>
            <a:r>
              <a:rPr lang="ru-RU" sz="2800" b="1" i="1" dirty="0" err="1" smtClean="0">
                <a:latin typeface="Arial Black" pitchFamily="34" charset="0"/>
              </a:rPr>
              <a:t>с-с-с</a:t>
            </a:r>
            <a:r>
              <a:rPr lang="ru-RU" sz="2800" b="1" i="1" dirty="0" smtClean="0">
                <a:latin typeface="Arial Black" pitchFamily="34" charset="0"/>
              </a:rPr>
              <a:t>).</a:t>
            </a:r>
          </a:p>
          <a:p>
            <a:pPr algn="ctr"/>
            <a:r>
              <a:rPr lang="ru-RU" sz="2800" b="1" i="1" dirty="0" smtClean="0">
                <a:latin typeface="Arial Black" pitchFamily="34" charset="0"/>
              </a:rPr>
              <a:t>2 – наклон туловища в лево, выдох. .(руки скользят по туловищу со звуком </a:t>
            </a:r>
            <a:r>
              <a:rPr lang="ru-RU" sz="2800" b="1" i="1" dirty="0" err="1" smtClean="0">
                <a:latin typeface="Arial Black" pitchFamily="34" charset="0"/>
              </a:rPr>
              <a:t>с-с-с</a:t>
            </a:r>
            <a:r>
              <a:rPr lang="ru-RU" sz="2800" b="1" i="1" dirty="0" smtClean="0">
                <a:latin typeface="Arial Black" pitchFamily="34" charset="0"/>
              </a:rPr>
              <a:t>).</a:t>
            </a:r>
          </a:p>
          <a:p>
            <a:pPr algn="ctr"/>
            <a:r>
              <a:rPr lang="ru-RU" sz="2800" b="1" i="1" dirty="0" smtClean="0">
                <a:latin typeface="Arial Black" pitchFamily="34" charset="0"/>
              </a:rPr>
              <a:t>8-10 раз.</a:t>
            </a:r>
          </a:p>
          <a:p>
            <a:endParaRPr lang="ru-RU" b="1" i="1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908720"/>
            <a:ext cx="518457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«Ежик»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Ежик добрый не колючий, посмотри вокруг получше.</a:t>
            </a:r>
          </a:p>
          <a:p>
            <a:pPr algn="ctr"/>
            <a:r>
              <a:rPr lang="ru-RU" sz="2800" b="1" i="1" dirty="0" smtClean="0">
                <a:latin typeface="Arial Black" pitchFamily="34" charset="0"/>
              </a:rPr>
              <a:t>И.п. –основная стойка.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1 – поворот головы вправо – короткий шумный вдох носом.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2 – поворот головы влево - выдох через рот.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4-6 раз.</a:t>
            </a:r>
          </a:p>
          <a:p>
            <a:pPr algn="ctr"/>
            <a:endParaRPr lang="ru-RU" sz="2800" dirty="0" smtClean="0"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55112030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6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1124744"/>
            <a:ext cx="604867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«Вырасту большой»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Вырасти хочу скорей, добро делать для людей.</a:t>
            </a:r>
          </a:p>
          <a:p>
            <a:pPr algn="ctr"/>
            <a:r>
              <a:rPr lang="ru-RU" sz="2400" b="1" i="1" dirty="0" smtClean="0">
                <a:latin typeface="Arial Black" pitchFamily="34" charset="0"/>
              </a:rPr>
              <a:t>И.п. –основная стойка.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1 – поднять руки вверх, потянуться, подняться на носки (вдох).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2 – опустить руки вниз, опуститься на пятки (выдох), произнести  «</a:t>
            </a:r>
            <a:r>
              <a:rPr lang="ru-RU" sz="2400" dirty="0" err="1" smtClean="0">
                <a:latin typeface="Arial Black" pitchFamily="34" charset="0"/>
              </a:rPr>
              <a:t>У-х-х</a:t>
            </a:r>
            <a:r>
              <a:rPr lang="ru-RU" sz="2400" dirty="0" smtClean="0">
                <a:latin typeface="Arial Black" pitchFamily="34" charset="0"/>
              </a:rPr>
              <a:t>».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5-6 раз.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664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Бассейн</cp:lastModifiedBy>
  <cp:revision>18</cp:revision>
  <dcterms:created xsi:type="dcterms:W3CDTF">2015-02-19T06:26:21Z</dcterms:created>
  <dcterms:modified xsi:type="dcterms:W3CDTF">2017-02-13T07:02:12Z</dcterms:modified>
</cp:coreProperties>
</file>