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8" r:id="rId4"/>
    <p:sldId id="269" r:id="rId5"/>
    <p:sldId id="271" r:id="rId6"/>
    <p:sldId id="272" r:id="rId7"/>
    <p:sldId id="275" r:id="rId8"/>
    <p:sldId id="274" r:id="rId9"/>
    <p:sldId id="278" r:id="rId10"/>
    <p:sldId id="280" r:id="rId11"/>
    <p:sldId id="281" r:id="rId12"/>
    <p:sldId id="283" r:id="rId13"/>
    <p:sldId id="284" r:id="rId14"/>
    <p:sldId id="28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6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A1017-121C-4699-861E-01B72FC7C92B}" type="datetimeFigureOut">
              <a:rPr lang="ru-RU"/>
              <a:pPr>
                <a:defRPr/>
              </a:pPr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108F9-610B-4C0D-983E-1A43979B10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4EAFE-A0AE-41B8-B87B-853B5A50A67C}" type="datetimeFigureOut">
              <a:rPr lang="ru-RU"/>
              <a:pPr>
                <a:defRPr/>
              </a:pPr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95EF1-C717-468F-A9F7-9C01DAC00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73DF3-DFA1-4AA4-9E9A-ADCCE4AA7A91}" type="datetimeFigureOut">
              <a:rPr lang="ru-RU"/>
              <a:pPr>
                <a:defRPr/>
              </a:pPr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6BDA0-E6AF-406E-90B9-4F2E9DBDF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66735-4560-406E-A75A-0F2A9A0F73E1}" type="datetimeFigureOut">
              <a:rPr lang="ru-RU"/>
              <a:pPr>
                <a:defRPr/>
              </a:pPr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C8740-AFA7-4EED-B2C1-18B494A6E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C12B4-68B3-4FF9-AE80-C6DB2317E67C}" type="datetimeFigureOut">
              <a:rPr lang="ru-RU"/>
              <a:pPr>
                <a:defRPr/>
              </a:pPr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F3F5C-6817-402C-AB5D-55EB9E9B7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493D2-58F2-40F6-909A-F3FFDED3A527}" type="datetimeFigureOut">
              <a:rPr lang="ru-RU"/>
              <a:pPr>
                <a:defRPr/>
              </a:pPr>
              <a:t>17.08.2018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84B07-AF3A-45D3-9349-9C7E4A839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D8B07-2E4A-4ACA-A9FC-1BC21AA7A195}" type="datetimeFigureOut">
              <a:rPr lang="ru-RU"/>
              <a:pPr>
                <a:defRPr/>
              </a:pPr>
              <a:t>17.08.2018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95DE8-2BD9-494A-BA82-47104CC9B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00528-9BF1-460F-8DE2-4A44C0E77003}" type="datetimeFigureOut">
              <a:rPr lang="ru-RU"/>
              <a:pPr>
                <a:defRPr/>
              </a:pPr>
              <a:t>17.08.2018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5EB67-64BE-45A7-9E06-AB6E8A6D8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A685E-3484-4B3C-A5B1-37334C49D1BF}" type="datetimeFigureOut">
              <a:rPr lang="ru-RU"/>
              <a:pPr>
                <a:defRPr/>
              </a:pPr>
              <a:t>17.08.2018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769DB-F8C0-4CB1-80A7-2355CD5A9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AC521-7076-45BE-998D-2952D6B1C185}" type="datetimeFigureOut">
              <a:rPr lang="ru-RU"/>
              <a:pPr>
                <a:defRPr/>
              </a:pPr>
              <a:t>17.08.2018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70FEB-9685-4B79-BB72-D8C8DB3EAC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D1713-3790-4989-B590-6FB0B7A3A26D}" type="datetimeFigureOut">
              <a:rPr lang="ru-RU"/>
              <a:pPr>
                <a:defRPr/>
              </a:pPr>
              <a:t>17.08.2018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8A5CD-BE93-4145-9196-D2BBB0640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964A34-2EB6-4FA7-861B-2370070B7A7D}" type="datetimeFigureOut">
              <a:rPr lang="ru-RU"/>
              <a:pPr>
                <a:defRPr/>
              </a:pPr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390E61-5B61-491F-87F9-B4DEF2CF8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Box 5"/>
          <p:cNvSpPr txBox="1">
            <a:spLocks noChangeArrowheads="1"/>
          </p:cNvSpPr>
          <p:nvPr/>
        </p:nvSpPr>
        <p:spPr bwMode="auto">
          <a:xfrm>
            <a:off x="1331913" y="333375"/>
            <a:ext cx="134143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Гном Грамотей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 descr="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 descr="MersiboScene_5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 descr="MersiboScene_5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MersiboScene_5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 descr="MersiboScene_54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Юлия\Desktop\MersiboScene_2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971550" y="-184150"/>
            <a:ext cx="1992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Игра «Пятый лишний».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 descr="MersiboScene_26 (3)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 descr="MersiboScene_2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 descr="MersiboScene_4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MersiboScene_2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MersiboSce30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 descr="MersiboScene_29 (2)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2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5</Words>
  <Application>Microsoft Office PowerPoint</Application>
  <PresentationFormat>Экран (4:3)</PresentationFormat>
  <Paragraphs>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Calibri</vt:lpstr>
      <vt:lpstr>Arial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User</cp:lastModifiedBy>
  <cp:revision>52</cp:revision>
  <dcterms:created xsi:type="dcterms:W3CDTF">2016-12-29T05:06:59Z</dcterms:created>
  <dcterms:modified xsi:type="dcterms:W3CDTF">2018-08-17T13:19:40Z</dcterms:modified>
</cp:coreProperties>
</file>