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72" r:id="rId9"/>
    <p:sldId id="266" r:id="rId10"/>
    <p:sldId id="271" r:id="rId11"/>
    <p:sldId id="267" r:id="rId12"/>
    <p:sldId id="268" r:id="rId13"/>
    <p:sldId id="269" r:id="rId14"/>
    <p:sldId id="270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1EA2"/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0D36C-DE20-4F6A-BA1A-579A72175120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69F0A-201E-440C-99A4-DF41E7AF8F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8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Super\Desktop\Фоны для презентаций\fon-dlya-prezentacii-vesna-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87824" y="260648"/>
            <a:ext cx="333238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905"/>
                <a:solidFill>
                  <a:srgbClr val="00582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МКДОУ </a:t>
            </a:r>
            <a:r>
              <a:rPr lang="ru-RU" sz="1600" b="1" dirty="0" err="1" smtClean="0">
                <a:ln w="1905"/>
                <a:solidFill>
                  <a:srgbClr val="00582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b="1" dirty="0" smtClean="0">
                <a:ln w="1905"/>
                <a:solidFill>
                  <a:srgbClr val="00582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/с №30 «Лесная сказка»</a:t>
            </a:r>
            <a:endParaRPr lang="ru-RU" sz="1600" b="1" cap="none" spc="0" dirty="0">
              <a:ln w="1905"/>
              <a:solidFill>
                <a:srgbClr val="005828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214686"/>
            <a:ext cx="835292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у детей 5го года жизни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положительной мотивации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к сохранению и укреплению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своего здоровья.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5373216"/>
            <a:ext cx="59046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категории:</a:t>
            </a:r>
          </a:p>
          <a:p>
            <a:pPr algn="r"/>
            <a:r>
              <a:rPr lang="ru-RU" sz="2800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Литвиненко Татьяна Ивановна</a:t>
            </a:r>
            <a:endParaRPr lang="ru-RU" sz="2800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11560" y="620688"/>
            <a:ext cx="3456384" cy="2592288"/>
          </a:xfrm>
          <a:prstGeom prst="ellipse">
            <a:avLst/>
          </a:prstGeom>
          <a:solidFill>
            <a:srgbClr val="005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D:\ФОТО\Здание Д.С зима+весна+осень\ФОТО весна\SAM_6943 -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3264363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0" name="Picture 16" descr="D:\Users\Super\Desktop\ЗОЖ\hello_html_m474b88f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3431258" cy="122734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F:\Все про ЗОЖ\фото ТИЛ\Уменьшенные\20170417_151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785794"/>
            <a:ext cx="3416300" cy="5429288"/>
          </a:xfrm>
          <a:prstGeom prst="rect">
            <a:avLst/>
          </a:prstGeom>
          <a:noFill/>
        </p:spPr>
      </p:pic>
      <p:pic>
        <p:nvPicPr>
          <p:cNvPr id="1027" name="Picture 3" descr="F:\Все про ЗОЖ\фото ТИЛ\Уменьшенные\20180321_1525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01875" y="1913175"/>
            <a:ext cx="5429288" cy="31745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214290"/>
            <a:ext cx="327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Профилактика плоскостопия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6357958"/>
            <a:ext cx="2707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Воздушное закаливание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G:\фото ТИЛ\Уменьшенные\DSC0043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888432" cy="2917646"/>
          </a:xfrm>
          <a:prstGeom prst="rect">
            <a:avLst/>
          </a:prstGeom>
          <a:noFill/>
        </p:spPr>
      </p:pic>
      <p:pic>
        <p:nvPicPr>
          <p:cNvPr id="7171" name="Picture 3" descr="G:\фото ТИЛ\Уменьшенные\SAM_668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3930774" cy="2840069"/>
          </a:xfrm>
          <a:prstGeom prst="rect">
            <a:avLst/>
          </a:prstGeom>
          <a:noFill/>
        </p:spPr>
      </p:pic>
      <p:pic>
        <p:nvPicPr>
          <p:cNvPr id="7172" name="Picture 4" descr="G:\фото ТИЛ\Уменьшенные\DSC00446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18972"/>
            <a:ext cx="3816424" cy="2863616"/>
          </a:xfrm>
          <a:prstGeom prst="rect">
            <a:avLst/>
          </a:prstGeom>
          <a:noFill/>
        </p:spPr>
      </p:pic>
      <p:pic>
        <p:nvPicPr>
          <p:cNvPr id="7173" name="Picture 5" descr="G:\фото ТИЛ\Уменьшенные\DSC00445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3857070" cy="28941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87824" y="3140968"/>
            <a:ext cx="2765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Сезонные прогулки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G:\фото ТИЛ\Уменьшенные\DSC0063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838691" cy="2880320"/>
          </a:xfrm>
          <a:prstGeom prst="rect">
            <a:avLst/>
          </a:prstGeom>
          <a:noFill/>
        </p:spPr>
      </p:pic>
      <p:pic>
        <p:nvPicPr>
          <p:cNvPr id="8195" name="Picture 3" descr="G:\фото ТИЛ\Уменьшенные\SAM_67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3672408" cy="2754307"/>
          </a:xfrm>
          <a:prstGeom prst="rect">
            <a:avLst/>
          </a:prstGeom>
          <a:noFill/>
        </p:spPr>
      </p:pic>
      <p:pic>
        <p:nvPicPr>
          <p:cNvPr id="8196" name="Picture 4" descr="G:\фото ТИЛ\Уменьшенные\DSC00938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3672408" cy="275554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3068960"/>
            <a:ext cx="2263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Правильная осанка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68773" y="3068960"/>
            <a:ext cx="457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С/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игра «Магазин «Полезные продукты»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6488668"/>
            <a:ext cx="276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С/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игра «Путешествие»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8" name="Picture 6" descr="G:\фото ТИЛ\Уменьшенные\DSC00738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3742728" cy="280831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292080" y="6488668"/>
            <a:ext cx="2844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Чистота –залог здоровья!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0" name="Picture 4" descr="G:\фото ТИЛ\Уменьшенные\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3816424" cy="2863613"/>
          </a:xfrm>
          <a:prstGeom prst="rect">
            <a:avLst/>
          </a:prstGeom>
          <a:noFill/>
        </p:spPr>
      </p:pic>
      <p:pic>
        <p:nvPicPr>
          <p:cNvPr id="9221" name="Picture 5" descr="G:\фото ТИЛ\Уменьшенные\SAM_69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3888432" cy="28468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23728" y="188640"/>
            <a:ext cx="407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Наблюдение «Что сначала – что потом»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4" name="Picture 8" descr="G:\фото ТИЛ\Уменьшенные\SAM_6751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3835152" cy="2876364"/>
          </a:xfrm>
          <a:prstGeom prst="rect">
            <a:avLst/>
          </a:prstGeom>
          <a:noFill/>
        </p:spPr>
      </p:pic>
      <p:pic>
        <p:nvPicPr>
          <p:cNvPr id="9225" name="Picture 9" descr="G:\фото ТИЛ\Уменьшенные\SAM_399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3672408" cy="275430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79712" y="188640"/>
            <a:ext cx="489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Праздники и развлечения на свежем воздухе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G:\фото ТИЛ\Уменьшенные\20170922_1025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4267200" cy="2400300"/>
          </a:xfrm>
          <a:prstGeom prst="rect">
            <a:avLst/>
          </a:prstGeom>
          <a:noFill/>
        </p:spPr>
      </p:pic>
      <p:pic>
        <p:nvPicPr>
          <p:cNvPr id="10243" name="Picture 3" descr="G:\фото ТИЛ\Уменьшенные\20171117_0948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3786190"/>
            <a:ext cx="4267200" cy="2400300"/>
          </a:xfrm>
          <a:prstGeom prst="rect">
            <a:avLst/>
          </a:prstGeom>
          <a:noFill/>
        </p:spPr>
      </p:pic>
      <p:pic>
        <p:nvPicPr>
          <p:cNvPr id="2" name="Picture 2" descr="F:\Все про ЗОЖ\фото ТИЛ\Уменьшенные\SAM_489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214422"/>
            <a:ext cx="3086087" cy="231456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Super\Desktop\Фоны для презентаций\fon-dlya-prezentacii-vesna-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16779981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830517" cy="324036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1556792"/>
            <a:ext cx="59046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4A1EA2"/>
                </a:solidFill>
                <a:latin typeface="Times New Roman" pitchFamily="18" charset="0"/>
                <a:cs typeface="Times New Roman" pitchFamily="18" charset="0"/>
              </a:rPr>
              <a:t>по определению Всемирной организации здравоохранения, — это состояние полного физического, духовного и социального благополучия, а не только отсутствие болезней и физических дефектов. </a:t>
            </a:r>
            <a:endParaRPr lang="ru-RU" sz="3200" b="1" dirty="0">
              <a:solidFill>
                <a:srgbClr val="4A1EA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Users\Super\Downloads\image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6096000" cy="1428750"/>
          </a:xfrm>
          <a:prstGeom prst="rect">
            <a:avLst/>
          </a:prstGeom>
          <a:noFill/>
        </p:spPr>
      </p:pic>
      <p:pic>
        <p:nvPicPr>
          <p:cNvPr id="1028" name="Picture 4" descr="G:\ЗОЖ\image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5219478"/>
            <a:ext cx="4584279" cy="1638522"/>
          </a:xfrm>
          <a:prstGeom prst="rect">
            <a:avLst/>
          </a:prstGeom>
          <a:noFill/>
        </p:spPr>
      </p:pic>
      <p:pic>
        <p:nvPicPr>
          <p:cNvPr id="1030" name="Picture 6" descr="D:\Рабочие материалы\Уголки, линеечки\Уголки\0_559c2_19e42952_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97740"/>
            <a:ext cx="3724399" cy="4260260"/>
          </a:xfrm>
          <a:prstGeom prst="rect">
            <a:avLst/>
          </a:prstGeom>
          <a:noFill/>
        </p:spPr>
      </p:pic>
      <p:pic>
        <p:nvPicPr>
          <p:cNvPr id="1034" name="Picture 10" descr="D:\Рабочие материалы\Уголки, линеечки\Уголки\b6d4d39aba5et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148064" y="-1"/>
            <a:ext cx="3995936" cy="370290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G:\ЗОЖ\философЗаготовка-e136567717558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14654"/>
            <a:ext cx="8280920" cy="621069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G:\К презентации ЗОЖ\0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21069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G:\К презентации ЗОЖ\26384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3747614" cy="3029198"/>
          </a:xfrm>
          <a:prstGeom prst="rect">
            <a:avLst/>
          </a:prstGeom>
          <a:noFill/>
        </p:spPr>
      </p:pic>
      <p:pic>
        <p:nvPicPr>
          <p:cNvPr id="2051" name="Picture 3" descr="G:\К презентации ЗОЖ\8d4d39f12e185aec29594ff12dac4963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32656"/>
            <a:ext cx="3048000" cy="2547937"/>
          </a:xfrm>
          <a:prstGeom prst="rect">
            <a:avLst/>
          </a:prstGeom>
          <a:noFill/>
        </p:spPr>
      </p:pic>
      <p:pic>
        <p:nvPicPr>
          <p:cNvPr id="2052" name="Picture 4" descr="G:\К презентации ЗОЖ\bf9fb4fe-0e73-11db-ba47-000423c1865b-600x60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429000"/>
            <a:ext cx="3707904" cy="3707904"/>
          </a:xfrm>
          <a:prstGeom prst="rect">
            <a:avLst/>
          </a:prstGeom>
          <a:noFill/>
        </p:spPr>
      </p:pic>
      <p:pic>
        <p:nvPicPr>
          <p:cNvPr id="2053" name="Picture 5" descr="G:\К презентации ЗОЖ\full_113509-46467-t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2880320" cy="2099433"/>
          </a:xfrm>
          <a:prstGeom prst="rect">
            <a:avLst/>
          </a:prstGeom>
          <a:noFill/>
        </p:spPr>
      </p:pic>
      <p:pic>
        <p:nvPicPr>
          <p:cNvPr id="2054" name="Picture 6" descr="G:\К презентации ЗОЖ\100477802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692696"/>
            <a:ext cx="1905000" cy="2514600"/>
          </a:xfrm>
          <a:prstGeom prst="rect">
            <a:avLst/>
          </a:prstGeom>
          <a:noFill/>
        </p:spPr>
      </p:pic>
      <p:pic>
        <p:nvPicPr>
          <p:cNvPr id="2055" name="Picture 7" descr="G:\227-202 - копия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789040"/>
            <a:ext cx="2664296" cy="220658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03848" y="3212976"/>
            <a:ext cx="3137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4" name="Picture 2" descr="G:\К презентации ЗОЖ\i4IEWI49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4402460" cy="1224136"/>
          </a:xfrm>
          <a:prstGeom prst="rect">
            <a:avLst/>
          </a:prstGeom>
          <a:noFill/>
        </p:spPr>
      </p:pic>
      <p:pic>
        <p:nvPicPr>
          <p:cNvPr id="3075" name="Picture 3" descr="G:\К презентации ЗОЖ\111_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149080"/>
            <a:ext cx="3844032" cy="2883024"/>
          </a:xfrm>
          <a:prstGeom prst="rect">
            <a:avLst/>
          </a:prstGeom>
          <a:noFill/>
        </p:spPr>
      </p:pic>
      <p:pic>
        <p:nvPicPr>
          <p:cNvPr id="3076" name="Picture 4" descr="G:\К презентации ЗОЖ\hello_html_m2684cd39.pn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CFCFD"/>
              </a:clrFrom>
              <a:clrTo>
                <a:srgbClr val="FCFC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636912"/>
            <a:ext cx="2521181" cy="1734573"/>
          </a:xfrm>
          <a:prstGeom prst="rect">
            <a:avLst/>
          </a:prstGeom>
          <a:noFill/>
        </p:spPr>
      </p:pic>
      <p:pic>
        <p:nvPicPr>
          <p:cNvPr id="3078" name="Picture 6" descr="G:\К презентации ЗОЖ\img_user_file_56cf596bdaa49_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04664"/>
            <a:ext cx="2514600" cy="1885950"/>
          </a:xfrm>
          <a:prstGeom prst="rect">
            <a:avLst/>
          </a:prstGeom>
          <a:noFill/>
        </p:spPr>
      </p:pic>
      <p:pic>
        <p:nvPicPr>
          <p:cNvPr id="3079" name="Picture 7" descr="G:\К презентации ЗОЖ\img1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1988841"/>
            <a:ext cx="6492214" cy="486916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331640" y="1628800"/>
            <a:ext cx="3529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Дидактические пособия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G:\К презентации ЗОЖ\ima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717032"/>
            <a:ext cx="2013249" cy="2842233"/>
          </a:xfrm>
          <a:prstGeom prst="rect">
            <a:avLst/>
          </a:prstGeom>
          <a:noFill/>
        </p:spPr>
      </p:pic>
      <p:pic>
        <p:nvPicPr>
          <p:cNvPr id="4099" name="Picture 3" descr="G:\К презентации ЗОЖ\i2AM0Z4Y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04664"/>
            <a:ext cx="2130661" cy="2840881"/>
          </a:xfrm>
          <a:prstGeom prst="rect">
            <a:avLst/>
          </a:prstGeom>
          <a:noFill/>
        </p:spPr>
      </p:pic>
      <p:pic>
        <p:nvPicPr>
          <p:cNvPr id="4100" name="Picture 4" descr="G:\К презентации ЗОЖ\uk3913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2082508" cy="2880320"/>
          </a:xfrm>
          <a:prstGeom prst="rect">
            <a:avLst/>
          </a:prstGeom>
          <a:noFill/>
        </p:spPr>
      </p:pic>
      <p:pic>
        <p:nvPicPr>
          <p:cNvPr id="4101" name="Picture 5" descr="G:\К презентации ЗОЖ\p_mikrob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2177653" cy="2803845"/>
          </a:xfrm>
          <a:prstGeom prst="rect">
            <a:avLst/>
          </a:prstGeom>
          <a:noFill/>
        </p:spPr>
      </p:pic>
      <p:pic>
        <p:nvPicPr>
          <p:cNvPr id="4102" name="Picture 6" descr="G:\К презентации ЗОЖ\606432_2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764704"/>
            <a:ext cx="2808312" cy="280831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86944" y="188640"/>
            <a:ext cx="2001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Литература: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16873" y="3284984"/>
            <a:ext cx="4616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художественная и познавательная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D:\Users\Super\Desktop\ЗОЖ\hello_html_m6e6cdd2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62405" y="-1123596"/>
            <a:ext cx="6819189" cy="9144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142976" y="857232"/>
            <a:ext cx="692948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сновными целями </a:t>
            </a:r>
            <a:r>
              <a:rPr lang="ru-RU" sz="3200" b="1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32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lang="ru-RU" sz="3200" b="1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здоровьеукрепления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являются:</a:t>
            </a: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обеспечить поддержание, сохранение и укрепление физического здоровья;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 ребенка необходимые умения и навыки здорового образа жизни;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ребенка использовать полученные знания в повседневной жизни.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641447"/>
      </p:ext>
    </p:extLst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Super\Desktop\Фоны для презентаций\krasivie-fony-dlya-prezentacii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G:\фото ТИЛ\Уменьшенные\SAM_6273 (2) -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888432" cy="2916324"/>
          </a:xfrm>
          <a:prstGeom prst="rect">
            <a:avLst/>
          </a:prstGeom>
          <a:noFill/>
        </p:spPr>
      </p:pic>
      <p:pic>
        <p:nvPicPr>
          <p:cNvPr id="6147" name="Picture 3" descr="G:\фото ТИЛ\Уменьшенные\DSC0047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88640"/>
            <a:ext cx="4032449" cy="302570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3284984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Физкультурное занятие                                       Положительные эмоции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9" name="Picture 5" descr="G:\фото ТИЛ\DSC0048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3600400" cy="2700412"/>
          </a:xfrm>
          <a:prstGeom prst="rect">
            <a:avLst/>
          </a:prstGeom>
          <a:noFill/>
        </p:spPr>
      </p:pic>
      <p:pic>
        <p:nvPicPr>
          <p:cNvPr id="6151" name="Picture 7" descr="G:\фото ТИЛ\Уменьшенные\SAM_603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3600400" cy="27003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6488668"/>
            <a:ext cx="7817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Здоровый сон                                                  С/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игра «Скорая помощь»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159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Super</dc:creator>
  <cp:lastModifiedBy>User</cp:lastModifiedBy>
  <cp:revision>79</cp:revision>
  <dcterms:created xsi:type="dcterms:W3CDTF">2018-03-18T16:18:31Z</dcterms:created>
  <dcterms:modified xsi:type="dcterms:W3CDTF">2018-08-17T15:00:44Z</dcterms:modified>
</cp:coreProperties>
</file>