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82" r:id="rId2"/>
    <p:sldId id="283" r:id="rId3"/>
    <p:sldId id="258" r:id="rId4"/>
    <p:sldId id="281" r:id="rId5"/>
    <p:sldId id="259" r:id="rId6"/>
    <p:sldId id="261" r:id="rId7"/>
    <p:sldId id="260" r:id="rId8"/>
    <p:sldId id="263" r:id="rId9"/>
    <p:sldId id="264" r:id="rId10"/>
    <p:sldId id="262" r:id="rId11"/>
    <p:sldId id="276" r:id="rId12"/>
    <p:sldId id="277" r:id="rId13"/>
    <p:sldId id="278" r:id="rId14"/>
    <p:sldId id="279" r:id="rId15"/>
    <p:sldId id="280" r:id="rId16"/>
    <p:sldId id="266" r:id="rId17"/>
    <p:sldId id="271" r:id="rId18"/>
    <p:sldId id="268" r:id="rId19"/>
    <p:sldId id="272" r:id="rId20"/>
    <p:sldId id="270" r:id="rId21"/>
    <p:sldId id="273" r:id="rId22"/>
    <p:sldId id="274" r:id="rId23"/>
    <p:sldId id="275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192" autoAdjust="0"/>
    <p:restoredTop sz="94660"/>
  </p:normalViewPr>
  <p:slideViewPr>
    <p:cSldViewPr>
      <p:cViewPr varScale="1">
        <p:scale>
          <a:sx n="68" d="100"/>
          <a:sy n="68" d="100"/>
        </p:scale>
        <p:origin x="-145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200722-8604-4237-8998-D7E99ABF39F1}" type="datetimeFigureOut">
              <a:rPr lang="ru-RU" smtClean="0"/>
              <a:pPr/>
              <a:t>16.08.2018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EA477A-255F-461B-8846-7C5876A7D9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200722-8604-4237-8998-D7E99ABF39F1}" type="datetimeFigureOut">
              <a:rPr lang="ru-RU" smtClean="0"/>
              <a:pPr/>
              <a:t>16.08.2018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EA477A-255F-461B-8846-7C5876A7D9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200722-8604-4237-8998-D7E99ABF39F1}" type="datetimeFigureOut">
              <a:rPr lang="ru-RU" smtClean="0"/>
              <a:pPr/>
              <a:t>16.08.2018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EA477A-255F-461B-8846-7C5876A7D9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200722-8604-4237-8998-D7E99ABF39F1}" type="datetimeFigureOut">
              <a:rPr lang="ru-RU" smtClean="0"/>
              <a:pPr/>
              <a:t>16.08.2018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EA477A-255F-461B-8846-7C5876A7D9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200722-8604-4237-8998-D7E99ABF39F1}" type="datetimeFigureOut">
              <a:rPr lang="ru-RU" smtClean="0"/>
              <a:pPr/>
              <a:t>16.08.2018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EA477A-255F-461B-8846-7C5876A7D9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200722-8604-4237-8998-D7E99ABF39F1}" type="datetimeFigureOut">
              <a:rPr lang="ru-RU" smtClean="0"/>
              <a:pPr/>
              <a:t>16.08.2018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EA477A-255F-461B-8846-7C5876A7D9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200722-8604-4237-8998-D7E99ABF39F1}" type="datetimeFigureOut">
              <a:rPr lang="ru-RU" smtClean="0"/>
              <a:pPr/>
              <a:t>16.08.2018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EA477A-255F-461B-8846-7C5876A7D9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200722-8604-4237-8998-D7E99ABF39F1}" type="datetimeFigureOut">
              <a:rPr lang="ru-RU" smtClean="0"/>
              <a:pPr/>
              <a:t>16.08.2018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EA477A-255F-461B-8846-7C5876A7D9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200722-8604-4237-8998-D7E99ABF39F1}" type="datetimeFigureOut">
              <a:rPr lang="ru-RU" smtClean="0"/>
              <a:pPr/>
              <a:t>16.08.2018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EA477A-255F-461B-8846-7C5876A7D9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200722-8604-4237-8998-D7E99ABF39F1}" type="datetimeFigureOut">
              <a:rPr lang="ru-RU" smtClean="0"/>
              <a:pPr/>
              <a:t>16.08.2018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EA477A-255F-461B-8846-7C5876A7D9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200722-8604-4237-8998-D7E99ABF39F1}" type="datetimeFigureOut">
              <a:rPr lang="ru-RU" smtClean="0"/>
              <a:pPr/>
              <a:t>16.08.2018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EA477A-255F-461B-8846-7C5876A7D9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200722-8604-4237-8998-D7E99ABF39F1}" type="datetimeFigureOut">
              <a:rPr lang="ru-RU" smtClean="0"/>
              <a:pPr/>
              <a:t>16.08.2018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EA477A-255F-461B-8846-7C5876A7D94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Снимок экрана (1).pn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1763688" y="1412776"/>
            <a:ext cx="5256584" cy="3766230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http://picpng.com/uploads/Bicycle_Lane_Bicycle_Cycling_96188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627784" y="1412776"/>
            <a:ext cx="3789040" cy="378904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Снимок экрана (59).pn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1907704" y="1844824"/>
            <a:ext cx="4660574" cy="3489632"/>
          </a:xfr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Снимок экрана (60).pn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1979712" y="1772816"/>
            <a:ext cx="5148064" cy="3861048"/>
          </a:xfr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Снимок экрана (61).pn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1835696" y="1628800"/>
            <a:ext cx="4860032" cy="3653943"/>
          </a:xfr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Снимок экрана (62).pn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1835696" y="1700808"/>
            <a:ext cx="5220072" cy="3908560"/>
          </a:xfr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Снимок экрана (63).pn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1835696" y="1628800"/>
            <a:ext cx="5180773" cy="3861048"/>
          </a:xfr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руль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403648" y="1340768"/>
            <a:ext cx="5814424" cy="3750303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4405_1_800______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1331640" y="1196752"/>
            <a:ext cx="6228185" cy="4017179"/>
          </a:xfr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колёса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1763688" y="1484784"/>
            <a:ext cx="5518610" cy="3559503"/>
          </a:xfr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4405_1_800______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1969108" y="1628800"/>
            <a:ext cx="5518709" cy="3559567"/>
          </a:xfr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Снимок экрана (3).pn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1907704" y="1700808"/>
            <a:ext cx="5438660" cy="3744416"/>
          </a:xfrm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педаль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1619672" y="1196752"/>
            <a:ext cx="5764185" cy="3717900"/>
          </a:xfrm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4405_1_800______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1619672" y="1340768"/>
            <a:ext cx="5508105" cy="3552728"/>
          </a:xfrm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http://st21.stpulscen.ru/images/product/091/902/756_big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267744" y="1340768"/>
            <a:ext cx="3933056" cy="393305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http://picpng.com/uploads/Bicycle_Lane_Bicycle_Cycling_96188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123728" y="1412776"/>
            <a:ext cx="3977680" cy="397768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://slrgel.ru/wp-content/uploads/363606_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411760" y="1484784"/>
            <a:ext cx="3617640" cy="36176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2" descr="http://www.shkola-abc.kz/downloads/maxresdefault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043608" y="1412776"/>
            <a:ext cx="2880320" cy="4389615"/>
          </a:xfrm>
          <a:prstGeom prst="rect">
            <a:avLst/>
          </a:prstGeom>
          <a:noFill/>
        </p:spPr>
      </p:pic>
      <p:pic>
        <p:nvPicPr>
          <p:cNvPr id="5" name="Picture 2" descr="http://www.autofactor.ru/upload/blog/119/Bicycles-on-the-roads3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139952" y="1412776"/>
            <a:ext cx="3061778" cy="43204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://www.autofactor.ru/upload/blog/119/Bicycles-on-the-roads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572000" y="836712"/>
            <a:ext cx="3418985" cy="4824536"/>
          </a:xfrm>
          <a:prstGeom prst="rect">
            <a:avLst/>
          </a:prstGeom>
          <a:noFill/>
        </p:spPr>
      </p:pic>
      <p:pic>
        <p:nvPicPr>
          <p:cNvPr id="14342" name="Picture 6" descr="https://pp.userapi.com/c836320/v836320038/48a4f/plqKdKdxdGg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043608" y="836712"/>
            <a:ext cx="3168352" cy="482857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://st23.stpulscen.ru/images/product/095/800/927_big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051720" y="1628800"/>
            <a:ext cx="4032447" cy="357159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rebeard.com/wp-content/gallery/dorozhnye-znaki/14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051720" y="1412776"/>
            <a:ext cx="4320480" cy="375561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s://dorznakikrym.ru/wp-content/uploads/2016/06/7.1-%C2%AB%D0%9F%D1%83%D0%BD%D0%BA%D1%82-%D0%BC%D0%B5%D0%B4%D0%B8%D1%86%D0%B8%D0%BD%D1%81%D0%BA%D0%BE%D0%B9-%D0%BF%D0%BE%D0%BC%D0%BE%D1%89%D0%B8%C2%BB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987824" y="1484784"/>
            <a:ext cx="2664296" cy="399644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http://st21.stpulscen.ru/images/product/091/902/756_big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555776" y="1556792"/>
            <a:ext cx="3545632" cy="354563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133</TotalTime>
  <Words>0</Words>
  <Application>Microsoft Office PowerPoint</Application>
  <PresentationFormat>Экран (4:3)</PresentationFormat>
  <Paragraphs>0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Настя</dc:creator>
  <cp:lastModifiedBy>Елена</cp:lastModifiedBy>
  <cp:revision>20</cp:revision>
  <dcterms:created xsi:type="dcterms:W3CDTF">2017-07-14T14:23:12Z</dcterms:created>
  <dcterms:modified xsi:type="dcterms:W3CDTF">2018-08-16T08:10:34Z</dcterms:modified>
</cp:coreProperties>
</file>