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6" r:id="rId4"/>
    <p:sldId id="261" r:id="rId5"/>
    <p:sldId id="264" r:id="rId6"/>
    <p:sldId id="265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5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A07F6-5FF8-480B-A397-286BD1E7745C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0037-5098-42AC-8ACD-0D3168C13D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A07F6-5FF8-480B-A397-286BD1E7745C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0037-5098-42AC-8ACD-0D3168C13D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A07F6-5FF8-480B-A397-286BD1E7745C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0037-5098-42AC-8ACD-0D3168C13D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A07F6-5FF8-480B-A397-286BD1E7745C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0037-5098-42AC-8ACD-0D3168C13D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A07F6-5FF8-480B-A397-286BD1E7745C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0037-5098-42AC-8ACD-0D3168C13D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A07F6-5FF8-480B-A397-286BD1E7745C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0037-5098-42AC-8ACD-0D3168C13D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A07F6-5FF8-480B-A397-286BD1E7745C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0037-5098-42AC-8ACD-0D3168C13D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A07F6-5FF8-480B-A397-286BD1E7745C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0037-5098-42AC-8ACD-0D3168C13D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A07F6-5FF8-480B-A397-286BD1E7745C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0037-5098-42AC-8ACD-0D3168C13D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A07F6-5FF8-480B-A397-286BD1E7745C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0037-5098-42AC-8ACD-0D3168C13D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A07F6-5FF8-480B-A397-286BD1E7745C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0037-5098-42AC-8ACD-0D3168C13D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2A07F6-5FF8-480B-A397-286BD1E7745C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90037-5098-42AC-8ACD-0D3168C13D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648071"/>
          </a:xfrm>
        </p:spPr>
        <p:txBody>
          <a:bodyPr>
            <a:noAutofit/>
          </a:bodyPr>
          <a:lstStyle/>
          <a:p>
            <a:r>
              <a:rPr lang="ru-RU" sz="1200" dirty="0"/>
              <a:t>Государственное бюджетное дошкольное</a:t>
            </a:r>
            <a:br>
              <a:rPr lang="ru-RU" sz="1200" dirty="0"/>
            </a:br>
            <a:r>
              <a:rPr lang="ru-RU" sz="1200" dirty="0"/>
              <a:t>образовательное учреждение «Детский сад № 7»</a:t>
            </a:r>
            <a:br>
              <a:rPr lang="ru-RU" sz="1200" dirty="0"/>
            </a:br>
            <a:r>
              <a:rPr lang="ru-RU" sz="1200" dirty="0"/>
              <a:t>Московского района г. Санкт – Петербурга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556792"/>
            <a:ext cx="6400800" cy="4968552"/>
          </a:xfrm>
        </p:spPr>
        <p:txBody>
          <a:bodyPr>
            <a:normAutofit/>
          </a:bodyPr>
          <a:lstStyle/>
          <a:p>
            <a:endParaRPr lang="ru-RU" sz="2400" dirty="0" smtClean="0"/>
          </a:p>
          <a:p>
            <a:r>
              <a:rPr lang="ru-RU" sz="2400" dirty="0" smtClean="0"/>
              <a:t> </a:t>
            </a:r>
          </a:p>
          <a:p>
            <a:endParaRPr lang="ru-RU" sz="2400" dirty="0" smtClean="0"/>
          </a:p>
          <a:p>
            <a:r>
              <a:rPr lang="ru-RU" sz="1200" b="1" dirty="0" smtClean="0">
                <a:solidFill>
                  <a:schemeClr val="tx1"/>
                </a:solidFill>
              </a:rPr>
              <a:t>«А У НАС В ГОРШОЧКАХ ВЫРАСТУТ ЦВЕТОЧКИ</a:t>
            </a:r>
          </a:p>
          <a:p>
            <a:r>
              <a:rPr lang="ru-RU" sz="1400" b="1" dirty="0" smtClean="0">
                <a:solidFill>
                  <a:schemeClr val="tx1"/>
                </a:solidFill>
              </a:rPr>
              <a:t>(Технология исследовательской деятельности)</a:t>
            </a:r>
          </a:p>
          <a:p>
            <a:endParaRPr lang="ru-RU" sz="1400" b="1" dirty="0" smtClean="0">
              <a:solidFill>
                <a:schemeClr val="tx1"/>
              </a:solidFill>
            </a:endParaRPr>
          </a:p>
          <a:p>
            <a:endParaRPr lang="ru-RU" sz="2400" dirty="0" smtClean="0">
              <a:solidFill>
                <a:schemeClr val="tx1"/>
              </a:solidFill>
            </a:endParaRPr>
          </a:p>
          <a:p>
            <a:r>
              <a:rPr lang="ru-RU" sz="1200" dirty="0" smtClean="0">
                <a:solidFill>
                  <a:schemeClr val="tx1"/>
                </a:solidFill>
              </a:rPr>
              <a:t>Презентацию подготовила</a:t>
            </a:r>
          </a:p>
          <a:p>
            <a:r>
              <a:rPr lang="ru-RU" sz="1200" dirty="0" smtClean="0">
                <a:solidFill>
                  <a:schemeClr val="tx1"/>
                </a:solidFill>
              </a:rPr>
              <a:t>Лукьянова Наталья Ивановна</a:t>
            </a:r>
          </a:p>
          <a:p>
            <a:r>
              <a:rPr lang="ru-RU" sz="1200" dirty="0" smtClean="0">
                <a:solidFill>
                  <a:schemeClr val="tx1"/>
                </a:solidFill>
              </a:rPr>
              <a:t>Воспитатель высшей категории</a:t>
            </a:r>
          </a:p>
          <a:p>
            <a:endParaRPr lang="ru-RU" sz="2400" dirty="0" smtClean="0">
              <a:solidFill>
                <a:schemeClr val="tx1"/>
              </a:solidFill>
            </a:endParaRPr>
          </a:p>
          <a:p>
            <a:endParaRPr lang="ru-RU" sz="1200" dirty="0" smtClean="0">
              <a:solidFill>
                <a:schemeClr val="tx1"/>
              </a:solidFill>
            </a:endParaRPr>
          </a:p>
          <a:p>
            <a:endParaRPr lang="ru-RU" sz="1200" dirty="0">
              <a:solidFill>
                <a:schemeClr val="tx1"/>
              </a:solidFill>
            </a:endParaRPr>
          </a:p>
          <a:p>
            <a:endParaRPr lang="ru-RU" sz="1200" dirty="0" smtClean="0">
              <a:solidFill>
                <a:schemeClr val="tx1"/>
              </a:solidFill>
            </a:endParaRPr>
          </a:p>
          <a:p>
            <a:endParaRPr lang="ru-RU" sz="1200" dirty="0">
              <a:solidFill>
                <a:schemeClr val="tx1"/>
              </a:solidFill>
            </a:endParaRPr>
          </a:p>
          <a:p>
            <a:r>
              <a:rPr lang="ru-RU" sz="1200" dirty="0" smtClean="0">
                <a:solidFill>
                  <a:schemeClr val="tx1"/>
                </a:solidFill>
              </a:rPr>
              <a:t>2017 год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7786742" cy="1857388"/>
          </a:xfrm>
        </p:spPr>
        <p:txBody>
          <a:bodyPr>
            <a:normAutofit fontScale="90000"/>
          </a:bodyPr>
          <a:lstStyle/>
          <a:p>
            <a:pPr algn="l"/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1.Рассмотрели </a:t>
            </a:r>
            <a:r>
              <a:rPr lang="ru-RU" sz="1600" dirty="0" smtClean="0"/>
              <a:t>бальзамин, на котором было очень много цветов</a:t>
            </a:r>
            <a:br>
              <a:rPr lang="ru-RU" sz="1600" dirty="0" smtClean="0"/>
            </a:br>
            <a:r>
              <a:rPr lang="ru-RU" sz="1600" dirty="0" smtClean="0"/>
              <a:t> и  бальзамин, на котором не было ни одного цветка.</a:t>
            </a:r>
            <a:br>
              <a:rPr lang="ru-RU" sz="1600" dirty="0" smtClean="0"/>
            </a:br>
            <a:r>
              <a:rPr lang="ru-RU" sz="1600" dirty="0" smtClean="0"/>
              <a:t> 3.Вопрос: почему?</a:t>
            </a:r>
            <a:br>
              <a:rPr lang="ru-RU" sz="1600" dirty="0" smtClean="0"/>
            </a:br>
            <a:r>
              <a:rPr lang="ru-RU" sz="1600" dirty="0" smtClean="0"/>
              <a:t>Решили  провести исследование:</a:t>
            </a:r>
            <a:br>
              <a:rPr lang="ru-RU" sz="1600" dirty="0" smtClean="0"/>
            </a:br>
            <a:r>
              <a:rPr lang="ru-RU" sz="1600" dirty="0" smtClean="0"/>
              <a:t> </a:t>
            </a:r>
            <a:r>
              <a:rPr lang="ru-RU" sz="1600" b="1" dirty="0" smtClean="0"/>
              <a:t>что нужно цветам, чтобы они пышно росли и обильно цвели.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err="1" smtClean="0"/>
              <a:t>стениям</a:t>
            </a:r>
            <a:r>
              <a:rPr lang="ru-RU" sz="1600" dirty="0" smtClean="0"/>
              <a:t> </a:t>
            </a:r>
            <a:r>
              <a:rPr lang="ru-RU" sz="1600" dirty="0" smtClean="0"/>
              <a:t>необходим воздух. Проверим, есть ли он в песке, земле, глине</a:t>
            </a:r>
            <a:r>
              <a:rPr lang="ru-RU" sz="1600" dirty="0" smtClean="0"/>
              <a:t>?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Опускаем </a:t>
            </a:r>
            <a:r>
              <a:rPr lang="ru-RU" sz="1600" dirty="0" smtClean="0"/>
              <a:t>в баночку с водой песок (глину, землю).</a:t>
            </a:r>
            <a:br>
              <a:rPr lang="ru-RU" sz="1600" dirty="0" smtClean="0"/>
            </a:br>
            <a:r>
              <a:rPr lang="ru-RU" sz="1600" dirty="0" smtClean="0"/>
              <a:t>В воде появились пузырьки. Значит в почве есть воздух.</a:t>
            </a:r>
            <a:endParaRPr lang="ru-RU" sz="1600" dirty="0"/>
          </a:p>
        </p:txBody>
      </p:sp>
      <p:pic>
        <p:nvPicPr>
          <p:cNvPr id="18434" name="Picture 2" descr="C:\Users\тошик\Desktop\DSCF24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4714884"/>
            <a:ext cx="2248208" cy="1676295"/>
          </a:xfrm>
          <a:prstGeom prst="rect">
            <a:avLst/>
          </a:prstGeom>
          <a:noFill/>
        </p:spPr>
      </p:pic>
      <p:pic>
        <p:nvPicPr>
          <p:cNvPr id="18436" name="Picture 4" descr="C:\Users\тошик\Desktop\DSCF24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4714884"/>
            <a:ext cx="2286016" cy="1714512"/>
          </a:xfrm>
          <a:prstGeom prst="rect">
            <a:avLst/>
          </a:prstGeom>
          <a:noFill/>
        </p:spPr>
      </p:pic>
      <p:pic>
        <p:nvPicPr>
          <p:cNvPr id="5" name="Picture 3" descr="C:\Users\тошик\Desktop\DSCF24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1714488"/>
            <a:ext cx="2439955" cy="2071702"/>
          </a:xfrm>
          <a:prstGeom prst="rect">
            <a:avLst/>
          </a:prstGeom>
          <a:noFill/>
        </p:spPr>
      </p:pic>
      <p:pic>
        <p:nvPicPr>
          <p:cNvPr id="6" name="Picture 2" descr="C:\Users\тошик\Desktop\DSCF241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8662" y="1643050"/>
            <a:ext cx="2499760" cy="21246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3000364" cy="603627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59832" y="273050"/>
            <a:ext cx="5626968" cy="603627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3" y="260648"/>
            <a:ext cx="2880320" cy="5865515"/>
          </a:xfrm>
        </p:spPr>
        <p:txBody>
          <a:bodyPr>
            <a:normAutofit fontScale="85000"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sz="1900" dirty="0" smtClean="0"/>
              <a:t>Рассмотрели, с помощью увеличительного стекла, из чего состоит песок, глина, земля</a:t>
            </a:r>
          </a:p>
          <a:p>
            <a:r>
              <a:rPr lang="ru-RU" sz="1900" dirty="0" smtClean="0"/>
              <a:t>Песок  это песчинки. Очень </a:t>
            </a:r>
            <a:r>
              <a:rPr lang="ru-RU" sz="1900" dirty="0" err="1" smtClean="0"/>
              <a:t>маленькие,круглые,белые,желтые</a:t>
            </a:r>
            <a:r>
              <a:rPr lang="ru-RU" sz="1900" dirty="0" smtClean="0"/>
              <a:t>. Крохотные камешки!</a:t>
            </a:r>
            <a:r>
              <a:rPr lang="ru-RU" sz="19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endParaRPr lang="ru-RU" sz="1900" dirty="0" smtClean="0"/>
          </a:p>
          <a:p>
            <a:r>
              <a:rPr lang="ru-RU" sz="1900" dirty="0" smtClean="0"/>
              <a:t> </a:t>
            </a:r>
          </a:p>
          <a:p>
            <a:r>
              <a:rPr lang="ru-RU" sz="19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 </a:t>
            </a:r>
            <a:r>
              <a:rPr lang="ru-RU" sz="1900" dirty="0" smtClean="0"/>
              <a:t>Затем рассмотрели комочек глины. Если в песке каждая песчинка лежит отдельно, она не прилипает к своим «соседям", то в глине они слиплись, очень мелкие частички, из которых получаются комочки. Если  растереть её в песок, то пылинки глины намного меньше песчинок песка.</a:t>
            </a:r>
          </a:p>
          <a:p>
            <a:r>
              <a:rPr lang="ru-RU" sz="1900" dirty="0" smtClean="0"/>
              <a:t> </a:t>
            </a:r>
          </a:p>
          <a:p>
            <a:r>
              <a:rPr lang="ru-RU" sz="1900" dirty="0" smtClean="0"/>
              <a:t> Рассмотрели землю: рыхлая, пышная.</a:t>
            </a:r>
          </a:p>
          <a:p>
            <a:endParaRPr lang="ru-RU" dirty="0"/>
          </a:p>
        </p:txBody>
      </p:sp>
      <p:pic>
        <p:nvPicPr>
          <p:cNvPr id="17410" name="Picture 2" descr="C:\Users\тошик\Desktop\DSCF24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980728"/>
            <a:ext cx="2664296" cy="2016224"/>
          </a:xfrm>
          <a:prstGeom prst="rect">
            <a:avLst/>
          </a:prstGeom>
          <a:noFill/>
        </p:spPr>
      </p:pic>
      <p:pic>
        <p:nvPicPr>
          <p:cNvPr id="17411" name="Picture 3" descr="C:\Users\тошик\Desktop\DSCF24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3789040"/>
            <a:ext cx="2640293" cy="1980220"/>
          </a:xfrm>
          <a:prstGeom prst="rect">
            <a:avLst/>
          </a:prstGeom>
          <a:noFill/>
        </p:spPr>
      </p:pic>
      <p:pic>
        <p:nvPicPr>
          <p:cNvPr id="17413" name="Picture 5" descr="C:\Users\тошик\Desktop\DSCF248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3789040"/>
            <a:ext cx="2664296" cy="2016224"/>
          </a:xfrm>
          <a:prstGeom prst="rect">
            <a:avLst/>
          </a:prstGeom>
          <a:noFill/>
        </p:spPr>
      </p:pic>
      <p:pic>
        <p:nvPicPr>
          <p:cNvPr id="17414" name="Picture 6" descr="C:\Users\тошик\Desktop\DSCF206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980728"/>
            <a:ext cx="2688299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Как почва пропускает воду?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5536" y="764704"/>
            <a:ext cx="4038600" cy="590465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000" dirty="0" smtClean="0"/>
              <a:t>Наливаем воду в песок, глину, землю.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Вода впитывается медленно.</a:t>
            </a: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764704"/>
            <a:ext cx="4038600" cy="590465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000" dirty="0" smtClean="0"/>
              <a:t>Потрогали пальчиком песок, глину, </a:t>
            </a:r>
          </a:p>
          <a:p>
            <a:pPr>
              <a:buNone/>
            </a:pPr>
            <a:r>
              <a:rPr lang="ru-RU" sz="2000" dirty="0" smtClean="0"/>
              <a:t>землю. 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Почва стала влажной.</a:t>
            </a:r>
            <a:endParaRPr lang="ru-RU" sz="2000" dirty="0"/>
          </a:p>
        </p:txBody>
      </p:sp>
      <p:pic>
        <p:nvPicPr>
          <p:cNvPr id="19458" name="Picture 2" descr="C:\Users\тошик\Desktop\DSCF24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12776"/>
            <a:ext cx="2952328" cy="2214246"/>
          </a:xfrm>
          <a:prstGeom prst="rect">
            <a:avLst/>
          </a:prstGeom>
          <a:noFill/>
        </p:spPr>
      </p:pic>
      <p:pic>
        <p:nvPicPr>
          <p:cNvPr id="19459" name="Picture 3" descr="C:\Users\тошик\Desktop\DSCF24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412776"/>
            <a:ext cx="2952328" cy="2214246"/>
          </a:xfrm>
          <a:prstGeom prst="rect">
            <a:avLst/>
          </a:prstGeom>
          <a:noFill/>
        </p:spPr>
      </p:pic>
      <p:pic>
        <p:nvPicPr>
          <p:cNvPr id="19460" name="Picture 4" descr="C:\Users\тошик\Desktop\DSCF248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3861048"/>
            <a:ext cx="2976331" cy="2232248"/>
          </a:xfrm>
          <a:prstGeom prst="rect">
            <a:avLst/>
          </a:prstGeom>
          <a:noFill/>
        </p:spPr>
      </p:pic>
      <p:pic>
        <p:nvPicPr>
          <p:cNvPr id="19461" name="Picture 5" descr="C:\Users\тошик\Desktop\DSCF249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3861048"/>
            <a:ext cx="2952328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472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 детьми сделали вывод:</a:t>
            </a:r>
            <a:br>
              <a:rPr lang="ru-RU" sz="2400" dirty="0" smtClean="0"/>
            </a:br>
            <a:r>
              <a:rPr lang="ru-RU" sz="2400" dirty="0" smtClean="0"/>
              <a:t>быстрее всего взошли семена бальзаминов в земле! Поэтому  все семена цветов на рассаду посеяли в землю. 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22530" name="Picture 2" descr="C:\Users\тошик\Desktop\DSCF20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260648"/>
            <a:ext cx="3096344" cy="2322258"/>
          </a:xfrm>
          <a:prstGeom prst="rect">
            <a:avLst/>
          </a:prstGeom>
          <a:noFill/>
        </p:spPr>
      </p:pic>
      <p:pic>
        <p:nvPicPr>
          <p:cNvPr id="22531" name="Picture 3" descr="C:\Users\тошик\Desktop\DSC057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620688"/>
            <a:ext cx="2592288" cy="1944216"/>
          </a:xfrm>
          <a:prstGeom prst="rect">
            <a:avLst/>
          </a:prstGeom>
          <a:noFill/>
        </p:spPr>
      </p:pic>
      <p:pic>
        <p:nvPicPr>
          <p:cNvPr id="22532" name="Picture 4" descr="C:\Users\тошик\Desktop\DSC0579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620688"/>
            <a:ext cx="2688299" cy="2016224"/>
          </a:xfrm>
          <a:prstGeom prst="rect">
            <a:avLst/>
          </a:prstGeom>
          <a:noFill/>
        </p:spPr>
      </p:pic>
      <p:pic>
        <p:nvPicPr>
          <p:cNvPr id="22533" name="Picture 5" descr="C:\Users\тошик\Desktop\DSC0579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4005064"/>
            <a:ext cx="2880320" cy="2160240"/>
          </a:xfrm>
          <a:prstGeom prst="rect">
            <a:avLst/>
          </a:prstGeom>
          <a:noFill/>
        </p:spPr>
      </p:pic>
      <p:pic>
        <p:nvPicPr>
          <p:cNvPr id="22534" name="Picture 6" descr="C:\Users\тошик\Desktop\DSC0578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79845" y="4005064"/>
            <a:ext cx="2880319" cy="2160240"/>
          </a:xfrm>
          <a:prstGeom prst="rect">
            <a:avLst/>
          </a:prstGeom>
          <a:noFill/>
        </p:spPr>
      </p:pic>
      <p:pic>
        <p:nvPicPr>
          <p:cNvPr id="22535" name="Picture 7" descr="C:\Users\тошик\Desktop\DSC0579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56176" y="4005064"/>
            <a:ext cx="2808312" cy="21062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62068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Вот какая рассада у нас выросла!</a:t>
            </a: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79912" y="620688"/>
            <a:ext cx="5364088" cy="6237312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А чтобы наши цветочки выросли быстрее, за ними надо ухаживать.         </a:t>
            </a:r>
            <a:r>
              <a:rPr lang="ru-RU" sz="2000" b="1" dirty="0" smtClean="0"/>
              <a:t>Вот так!</a:t>
            </a:r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pPr algn="r">
              <a:buNone/>
            </a:pPr>
            <a:r>
              <a:rPr lang="ru-RU" sz="2000" dirty="0" smtClean="0"/>
              <a:t>2017</a:t>
            </a:r>
            <a:endParaRPr lang="ru-RU" sz="2000" dirty="0"/>
          </a:p>
        </p:txBody>
      </p:sp>
      <p:pic>
        <p:nvPicPr>
          <p:cNvPr id="23554" name="Picture 2" descr="C:\Users\тошик\Desktop\DSCF16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429000"/>
            <a:ext cx="3360373" cy="2520280"/>
          </a:xfrm>
          <a:prstGeom prst="rect">
            <a:avLst/>
          </a:prstGeom>
          <a:noFill/>
        </p:spPr>
      </p:pic>
      <p:pic>
        <p:nvPicPr>
          <p:cNvPr id="23555" name="Picture 3" descr="C:\Users\тошик\Desktop\DSCF16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791580" y="296652"/>
            <a:ext cx="2520280" cy="3312368"/>
          </a:xfrm>
          <a:prstGeom prst="rect">
            <a:avLst/>
          </a:prstGeom>
          <a:noFill/>
        </p:spPr>
      </p:pic>
      <p:pic>
        <p:nvPicPr>
          <p:cNvPr id="23556" name="Picture 4" descr="C:\Users\тошик\Desktop\DSCF243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3711894" y="2646032"/>
            <a:ext cx="2880320" cy="2160240"/>
          </a:xfrm>
          <a:prstGeom prst="rect">
            <a:avLst/>
          </a:prstGeom>
          <a:noFill/>
        </p:spPr>
      </p:pic>
      <p:pic>
        <p:nvPicPr>
          <p:cNvPr id="23557" name="Picture 5" descr="C:\Users\тошик\Desktop\DSCF242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6372200" y="1772816"/>
            <a:ext cx="2880320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111</Words>
  <Application>Microsoft Office PowerPoint</Application>
  <PresentationFormat>Экран (4:3)</PresentationFormat>
  <Paragraphs>78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Государственное бюджетное дошкольное образовательное учреждение «Детский сад № 7» Московского района г. Санкт – Петербурга</vt:lpstr>
      <vt:lpstr>         1.Рассмотрели бальзамин, на котором было очень много цветов  и  бальзамин, на котором не было ни одного цветка.  3.Вопрос: почему? Решили  провести исследование:  что нужно цветам, чтобы они пышно росли и обильно цвели. стениям необходим воздух. Проверим, есть ли он в песке, земле, глине?              Опускаем в баночку с водой песок (глину, землю). В воде появились пузырьки. Значит в почве есть воздух.</vt:lpstr>
      <vt:lpstr>Слайд 3</vt:lpstr>
      <vt:lpstr>Как почва пропускает воду?</vt:lpstr>
      <vt:lpstr>С детьми сделали вывод: быстрее всего взошли семена бальзаминов в земле! Поэтому  все семена цветов на рассаду посеяли в землю.  </vt:lpstr>
      <vt:lpstr>Вот какая рассада у нас выросла!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детский сад № 7 Московского района</dc:title>
  <dc:creator>Valo</dc:creator>
  <cp:lastModifiedBy>803504</cp:lastModifiedBy>
  <cp:revision>43</cp:revision>
  <dcterms:created xsi:type="dcterms:W3CDTF">2014-09-15T18:06:01Z</dcterms:created>
  <dcterms:modified xsi:type="dcterms:W3CDTF">2018-08-17T18:06:35Z</dcterms:modified>
</cp:coreProperties>
</file>