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58" r:id="rId6"/>
    <p:sldId id="259" r:id="rId7"/>
    <p:sldId id="261" r:id="rId8"/>
    <p:sldId id="260" r:id="rId9"/>
    <p:sldId id="263" r:id="rId10"/>
    <p:sldId id="283" r:id="rId11"/>
    <p:sldId id="264" r:id="rId12"/>
    <p:sldId id="281" r:id="rId13"/>
    <p:sldId id="266" r:id="rId14"/>
    <p:sldId id="267" r:id="rId15"/>
    <p:sldId id="268" r:id="rId16"/>
    <p:sldId id="269" r:id="rId17"/>
    <p:sldId id="270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698"/>
    <a:srgbClr val="000099"/>
    <a:srgbClr val="FBFB13"/>
    <a:srgbClr val="EBE6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1A004-DD66-464F-85B7-D126806598CB}" type="doc">
      <dgm:prSet loTypeId="urn:microsoft.com/office/officeart/2005/8/layout/radial4" loCatId="relationship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E7DF470-D4F3-477F-906D-BFAF7DC5EE92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9D780B58-0AE6-4E43-9646-C6E57D1FA584}" type="parTrans" cxnId="{70805126-CE20-4B39-B85F-5317724D09A4}">
      <dgm:prSet/>
      <dgm:spPr/>
      <dgm:t>
        <a:bodyPr/>
        <a:lstStyle/>
        <a:p>
          <a:endParaRPr lang="ru-RU"/>
        </a:p>
      </dgm:t>
    </dgm:pt>
    <dgm:pt modelId="{B00CB977-8192-49E9-9654-CDA653C8BFEB}" type="sibTrans" cxnId="{70805126-CE20-4B39-B85F-5317724D09A4}">
      <dgm:prSet/>
      <dgm:spPr/>
      <dgm:t>
        <a:bodyPr/>
        <a:lstStyle/>
        <a:p>
          <a:endParaRPr lang="ru-RU"/>
        </a:p>
      </dgm:t>
    </dgm:pt>
    <dgm:pt modelId="{C6A4E6FD-8590-414E-B22D-35CE5E40F719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C18F0FAB-2B15-45B5-AF35-1C1F222E7A70}" type="parTrans" cxnId="{90EA66DE-D9C9-4ACF-BAFE-72D68C4B5369}">
      <dgm:prSet/>
      <dgm:spPr/>
      <dgm:t>
        <a:bodyPr/>
        <a:lstStyle/>
        <a:p>
          <a:endParaRPr lang="ru-RU"/>
        </a:p>
      </dgm:t>
    </dgm:pt>
    <dgm:pt modelId="{31184C45-942A-48AD-839E-A8A8C46F9033}" type="sibTrans" cxnId="{90EA66DE-D9C9-4ACF-BAFE-72D68C4B5369}">
      <dgm:prSet/>
      <dgm:spPr/>
      <dgm:t>
        <a:bodyPr/>
        <a:lstStyle/>
        <a:p>
          <a:endParaRPr lang="ru-RU"/>
        </a:p>
      </dgm:t>
    </dgm:pt>
    <dgm:pt modelId="{6F28695C-09D4-48FB-9D3F-C742BEC72273}">
      <dgm:prSet phldrT="[Текст]"/>
      <dgm:spPr/>
      <dgm:t>
        <a:bodyPr/>
        <a:lstStyle/>
        <a:p>
          <a:r>
            <a:rPr lang="ru-RU" dirty="0" smtClean="0"/>
            <a:t>Воспитатели</a:t>
          </a:r>
          <a:endParaRPr lang="ru-RU" dirty="0"/>
        </a:p>
      </dgm:t>
    </dgm:pt>
    <dgm:pt modelId="{2B7BE7B9-08A1-4243-932C-09F1B39810E4}" type="parTrans" cxnId="{40E80A5E-0693-49DD-B96A-14ED29DA29CF}">
      <dgm:prSet/>
      <dgm:spPr/>
      <dgm:t>
        <a:bodyPr/>
        <a:lstStyle/>
        <a:p>
          <a:endParaRPr lang="ru-RU"/>
        </a:p>
      </dgm:t>
    </dgm:pt>
    <dgm:pt modelId="{01D79949-6AB4-47EA-B625-7581CB35ED44}" type="sibTrans" cxnId="{40E80A5E-0693-49DD-B96A-14ED29DA29CF}">
      <dgm:prSet/>
      <dgm:spPr/>
      <dgm:t>
        <a:bodyPr/>
        <a:lstStyle/>
        <a:p>
          <a:endParaRPr lang="ru-RU"/>
        </a:p>
      </dgm:t>
    </dgm:pt>
    <dgm:pt modelId="{6C944134-D2F7-4D49-83A4-62D518627F7A}" type="pres">
      <dgm:prSet presAssocID="{E671A004-DD66-464F-85B7-D126806598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1A7C5-4796-4866-B6B8-6F0ECECB837E}" type="pres">
      <dgm:prSet presAssocID="{2E7DF470-D4F3-477F-906D-BFAF7DC5EE92}" presName="centerShape" presStyleLbl="node0" presStyleIdx="0" presStyleCnt="1"/>
      <dgm:spPr/>
      <dgm:t>
        <a:bodyPr/>
        <a:lstStyle/>
        <a:p>
          <a:endParaRPr lang="ru-RU"/>
        </a:p>
      </dgm:t>
    </dgm:pt>
    <dgm:pt modelId="{0284EA4F-1D85-44FE-B8A2-AADCC2DEF942}" type="pres">
      <dgm:prSet presAssocID="{C18F0FAB-2B15-45B5-AF35-1C1F222E7A70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2C013B57-F739-42D0-8D48-650BD43CFFB1}" type="pres">
      <dgm:prSet presAssocID="{C6A4E6FD-8590-414E-B22D-35CE5E40F71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16C82-EBD0-4CE1-8DFB-14D550FAA2C7}" type="pres">
      <dgm:prSet presAssocID="{2B7BE7B9-08A1-4243-932C-09F1B39810E4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28FD9D46-B76D-43BB-BC58-AE60386ECFB1}" type="pres">
      <dgm:prSet presAssocID="{6F28695C-09D4-48FB-9D3F-C742BEC7227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C35ED2-90F8-4305-8A2B-0EF7725EF71C}" type="presOf" srcId="{6F28695C-09D4-48FB-9D3F-C742BEC72273}" destId="{28FD9D46-B76D-43BB-BC58-AE60386ECFB1}" srcOrd="0" destOrd="0" presId="urn:microsoft.com/office/officeart/2005/8/layout/radial4"/>
    <dgm:cxn modelId="{BE23E5F2-515A-4AFB-93A5-6491C5D955DC}" type="presOf" srcId="{C6A4E6FD-8590-414E-B22D-35CE5E40F719}" destId="{2C013B57-F739-42D0-8D48-650BD43CFFB1}" srcOrd="0" destOrd="0" presId="urn:microsoft.com/office/officeart/2005/8/layout/radial4"/>
    <dgm:cxn modelId="{40E80A5E-0693-49DD-B96A-14ED29DA29CF}" srcId="{2E7DF470-D4F3-477F-906D-BFAF7DC5EE92}" destId="{6F28695C-09D4-48FB-9D3F-C742BEC72273}" srcOrd="1" destOrd="0" parTransId="{2B7BE7B9-08A1-4243-932C-09F1B39810E4}" sibTransId="{01D79949-6AB4-47EA-B625-7581CB35ED44}"/>
    <dgm:cxn modelId="{BC3B4312-953D-4DA0-9F1A-0AF35AE617FC}" type="presOf" srcId="{E671A004-DD66-464F-85B7-D126806598CB}" destId="{6C944134-D2F7-4D49-83A4-62D518627F7A}" srcOrd="0" destOrd="0" presId="urn:microsoft.com/office/officeart/2005/8/layout/radial4"/>
    <dgm:cxn modelId="{90EA66DE-D9C9-4ACF-BAFE-72D68C4B5369}" srcId="{2E7DF470-D4F3-477F-906D-BFAF7DC5EE92}" destId="{C6A4E6FD-8590-414E-B22D-35CE5E40F719}" srcOrd="0" destOrd="0" parTransId="{C18F0FAB-2B15-45B5-AF35-1C1F222E7A70}" sibTransId="{31184C45-942A-48AD-839E-A8A8C46F9033}"/>
    <dgm:cxn modelId="{7057CB0E-3619-4C1C-A2BD-692FF132281A}" type="presOf" srcId="{2E7DF470-D4F3-477F-906D-BFAF7DC5EE92}" destId="{C8E1A7C5-4796-4866-B6B8-6F0ECECB837E}" srcOrd="0" destOrd="0" presId="urn:microsoft.com/office/officeart/2005/8/layout/radial4"/>
    <dgm:cxn modelId="{70805126-CE20-4B39-B85F-5317724D09A4}" srcId="{E671A004-DD66-464F-85B7-D126806598CB}" destId="{2E7DF470-D4F3-477F-906D-BFAF7DC5EE92}" srcOrd="0" destOrd="0" parTransId="{9D780B58-0AE6-4E43-9646-C6E57D1FA584}" sibTransId="{B00CB977-8192-49E9-9654-CDA653C8BFEB}"/>
    <dgm:cxn modelId="{5BE24EF0-7A6E-4051-AB9D-DC7DF81692DA}" type="presOf" srcId="{C18F0FAB-2B15-45B5-AF35-1C1F222E7A70}" destId="{0284EA4F-1D85-44FE-B8A2-AADCC2DEF942}" srcOrd="0" destOrd="0" presId="urn:microsoft.com/office/officeart/2005/8/layout/radial4"/>
    <dgm:cxn modelId="{4AF1F557-BDE4-486C-B5EE-B4D7576B1AD7}" type="presOf" srcId="{2B7BE7B9-08A1-4243-932C-09F1B39810E4}" destId="{5E916C82-EBD0-4CE1-8DFB-14D550FAA2C7}" srcOrd="0" destOrd="0" presId="urn:microsoft.com/office/officeart/2005/8/layout/radial4"/>
    <dgm:cxn modelId="{633B8F3A-A0C8-4BB8-AB6C-AE70FD305A5B}" type="presParOf" srcId="{6C944134-D2F7-4D49-83A4-62D518627F7A}" destId="{C8E1A7C5-4796-4866-B6B8-6F0ECECB837E}" srcOrd="0" destOrd="0" presId="urn:microsoft.com/office/officeart/2005/8/layout/radial4"/>
    <dgm:cxn modelId="{544850E9-C9F2-4270-9BA9-CC78B5AFD947}" type="presParOf" srcId="{6C944134-D2F7-4D49-83A4-62D518627F7A}" destId="{0284EA4F-1D85-44FE-B8A2-AADCC2DEF942}" srcOrd="1" destOrd="0" presId="urn:microsoft.com/office/officeart/2005/8/layout/radial4"/>
    <dgm:cxn modelId="{1CAD5A63-771E-4E87-9EFD-73F162CD9CCA}" type="presParOf" srcId="{6C944134-D2F7-4D49-83A4-62D518627F7A}" destId="{2C013B57-F739-42D0-8D48-650BD43CFFB1}" srcOrd="2" destOrd="0" presId="urn:microsoft.com/office/officeart/2005/8/layout/radial4"/>
    <dgm:cxn modelId="{000E70E8-9EA4-42C0-9E0E-23495AE96C18}" type="presParOf" srcId="{6C944134-D2F7-4D49-83A4-62D518627F7A}" destId="{5E916C82-EBD0-4CE1-8DFB-14D550FAA2C7}" srcOrd="3" destOrd="0" presId="urn:microsoft.com/office/officeart/2005/8/layout/radial4"/>
    <dgm:cxn modelId="{BC91F842-FEE1-49DE-8D3B-096EE611EBE9}" type="presParOf" srcId="{6C944134-D2F7-4D49-83A4-62D518627F7A}" destId="{28FD9D46-B76D-43BB-BC58-AE60386ECFB1}" srcOrd="4" destOrd="0" presId="urn:microsoft.com/office/officeart/2005/8/layout/radial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1A7C5-4796-4866-B6B8-6F0ECECB837E}">
      <dsp:nvSpPr>
        <dsp:cNvPr id="0" name=""/>
        <dsp:cNvSpPr/>
      </dsp:nvSpPr>
      <dsp:spPr>
        <a:xfrm>
          <a:off x="3024663" y="2569029"/>
          <a:ext cx="2789872" cy="27898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Дети</a:t>
          </a:r>
          <a:endParaRPr lang="ru-RU" sz="6500" kern="1200" dirty="0"/>
        </a:p>
      </dsp:txBody>
      <dsp:txXfrm>
        <a:off x="3433230" y="2977596"/>
        <a:ext cx="1972738" cy="1972738"/>
      </dsp:txXfrm>
    </dsp:sp>
    <dsp:sp modelId="{0284EA4F-1D85-44FE-B8A2-AADCC2DEF942}">
      <dsp:nvSpPr>
        <dsp:cNvPr id="0" name=""/>
        <dsp:cNvSpPr/>
      </dsp:nvSpPr>
      <dsp:spPr>
        <a:xfrm rot="12900000">
          <a:off x="1121611" y="2045417"/>
          <a:ext cx="2251575" cy="795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013B57-F739-42D0-8D48-650BD43CFFB1}">
      <dsp:nvSpPr>
        <dsp:cNvPr id="0" name=""/>
        <dsp:cNvSpPr/>
      </dsp:nvSpPr>
      <dsp:spPr>
        <a:xfrm>
          <a:off x="18" y="737097"/>
          <a:ext cx="2650378" cy="21203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Родители</a:t>
          </a:r>
          <a:endParaRPr lang="ru-RU" sz="3500" kern="1200" dirty="0"/>
        </a:p>
      </dsp:txBody>
      <dsp:txXfrm>
        <a:off x="62120" y="799199"/>
        <a:ext cx="2526174" cy="1996099"/>
      </dsp:txXfrm>
    </dsp:sp>
    <dsp:sp modelId="{5E916C82-EBD0-4CE1-8DFB-14D550FAA2C7}">
      <dsp:nvSpPr>
        <dsp:cNvPr id="0" name=""/>
        <dsp:cNvSpPr/>
      </dsp:nvSpPr>
      <dsp:spPr>
        <a:xfrm rot="19500000">
          <a:off x="5466013" y="2045417"/>
          <a:ext cx="2251575" cy="795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FD9D46-B76D-43BB-BC58-AE60386ECFB1}">
      <dsp:nvSpPr>
        <dsp:cNvPr id="0" name=""/>
        <dsp:cNvSpPr/>
      </dsp:nvSpPr>
      <dsp:spPr>
        <a:xfrm>
          <a:off x="6188802" y="737097"/>
          <a:ext cx="2650378" cy="21203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Воспитатели</a:t>
          </a:r>
          <a:endParaRPr lang="ru-RU" sz="3500" kern="1200" dirty="0"/>
        </a:p>
      </dsp:txBody>
      <dsp:txXfrm>
        <a:off x="6250904" y="799199"/>
        <a:ext cx="2526174" cy="1996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gif"/><Relationship Id="rId7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3.gif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gif"/><Relationship Id="rId4" Type="http://schemas.openxmlformats.org/officeDocument/2006/relationships/image" Target="../media/image27.gif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721770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9200" y="2590800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 Презентация проекта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«Огород на окошке»</a:t>
            </a:r>
            <a:endParaRPr lang="ru-RU" sz="4000" dirty="0">
              <a:solidFill>
                <a:srgbClr val="250698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3000" y="4419601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Презентацию подготовили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Воспитатели: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                   </a:t>
            </a:r>
            <a:r>
              <a:rPr lang="ru-RU" i="1" dirty="0" err="1" smtClean="0">
                <a:latin typeface="Times New Roman" pitchFamily="18" charset="0"/>
              </a:rPr>
              <a:t>Закирова</a:t>
            </a:r>
            <a:r>
              <a:rPr lang="ru-RU" i="1" dirty="0" smtClean="0">
                <a:latin typeface="Times New Roman" pitchFamily="18" charset="0"/>
              </a:rPr>
              <a:t> Р.Р.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                .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514600"/>
            <a:ext cx="876300" cy="81121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4600" y="228600"/>
            <a:ext cx="662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№15 Г.ТУЙМАЗЫ МУНИЦИПАЛЬНОГО РАЙОНА ТУЙМАЗИНСКИЙ РАЙОН РЕСПУБЛИКИ БАШКОРТОСТАН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38200" y="533401"/>
            <a:ext cx="6172200" cy="9143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 этап - исследовательский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5715000" cy="167640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месяца мы ухаживали за посевами, вели наблюдение. </a:t>
            </a:r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Устанавливали связи: растения - земля, </a:t>
            </a:r>
          </a:p>
          <a:p>
            <a:pPr algn="l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растения - вода,  растения - человек.      </a:t>
            </a:r>
          </a:p>
          <a:p>
            <a:pPr algn="l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исследований дети познакомились с художественной литературой об овощах: поговорки, стихи, сказки, загадки.</a:t>
            </a:r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Рассматривали иллюстрации, картины.  Проводились занятия, дидактические игры, беседы.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200400"/>
            <a:ext cx="876300" cy="811213"/>
          </a:xfrm>
          <a:prstGeom prst="rect">
            <a:avLst/>
          </a:prstGeom>
          <a:noFill/>
        </p:spPr>
      </p:pic>
      <p:pic>
        <p:nvPicPr>
          <p:cNvPr id="9" name="Picture 23" descr="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04800"/>
            <a:ext cx="876300" cy="81121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374620" y="485776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451600" y="487680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Admin\Desktop\100_3765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3357554" y="4857760"/>
            <a:ext cx="2438398" cy="18287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448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668000" y="4098160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8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3" descr="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419600"/>
            <a:ext cx="876300" cy="81121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1000" y="381000"/>
            <a:ext cx="2895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Невелик </a:t>
            </a:r>
          </a:p>
          <a:p>
            <a:r>
              <a:rPr lang="ru-RU" dirty="0" smtClean="0"/>
              <a:t>наш огород ,</a:t>
            </a:r>
          </a:p>
          <a:p>
            <a:r>
              <a:rPr lang="ru-RU" dirty="0" smtClean="0"/>
              <a:t>но зато хорош.</a:t>
            </a:r>
          </a:p>
          <a:p>
            <a:r>
              <a:rPr lang="ru-RU" dirty="0" smtClean="0"/>
              <a:t>Сколько</a:t>
            </a:r>
          </a:p>
          <a:p>
            <a:r>
              <a:rPr lang="ru-RU" dirty="0" smtClean="0"/>
              <a:t>вкусного растет,</a:t>
            </a:r>
          </a:p>
          <a:p>
            <a:r>
              <a:rPr lang="ru-RU" dirty="0" smtClean="0"/>
              <a:t>что не перечтешь….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Гульшат</a:t>
            </a:r>
            <a:r>
              <a:rPr lang="ru-RU" dirty="0" smtClean="0"/>
              <a:t> </a:t>
            </a:r>
            <a:r>
              <a:rPr lang="ru-RU" dirty="0" err="1" smtClean="0"/>
              <a:t>Зайнашева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3467101" y="1071546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609601" y="4429125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143636" y="3680183"/>
            <a:ext cx="2786082" cy="287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774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616575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Bookman Old Style"/>
            </a:endParaRPr>
          </a:p>
        </p:txBody>
      </p:sp>
      <p:pic>
        <p:nvPicPr>
          <p:cNvPr id="9" name="Picture 7" descr="2271ffd58084bf4f24428652408253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743200"/>
            <a:ext cx="2819399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0_8ad6_18898049_XL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48600" y="-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t00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57150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t00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7912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00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56388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t00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7912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G:\DCIM\100KC913\100_3838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3571868" y="0"/>
            <a:ext cx="2500330" cy="3333775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480575" y="3929067"/>
            <a:ext cx="219670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809624" y="4222767"/>
            <a:ext cx="1976425" cy="263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685801"/>
            <a:ext cx="7620000" cy="99059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3 этап - заключительный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66800" y="1752600"/>
            <a:ext cx="6705600" cy="2286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Проводили анализ и обобщение результатов, полученных в процессе исследовательской деятельности детей.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был создан огород на окне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3313" y="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723694" y="4724400"/>
            <a:ext cx="2566804" cy="192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072199" y="4000478"/>
            <a:ext cx="2143140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3313" y="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1242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9718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Песня\Desktop\анимашки\nasekomoe-60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67200" y="5715000"/>
            <a:ext cx="1581150" cy="135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552604" y="228599"/>
            <a:ext cx="3662205" cy="274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 rot="20777163">
            <a:off x="5222300" y="252331"/>
            <a:ext cx="2535188" cy="338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 rot="1297281">
            <a:off x="6161524" y="3767363"/>
            <a:ext cx="2463906" cy="328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 rot="732145">
            <a:off x="919105" y="3077013"/>
            <a:ext cx="2640632" cy="352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295400"/>
            <a:ext cx="876300" cy="811213"/>
          </a:xfrm>
          <a:prstGeom prst="rect">
            <a:avLst/>
          </a:prstGeom>
          <a:noFill/>
        </p:spPr>
      </p:pic>
      <p:pic>
        <p:nvPicPr>
          <p:cNvPr id="7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5052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42672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 descr="t0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6388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t0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6388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t0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150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t0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55626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62000" y="533400"/>
            <a:ext cx="4713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СПАСИБО</a:t>
            </a:r>
            <a:r>
              <a:rPr lang="ru-RU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038600" y="1219200"/>
            <a:ext cx="1653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ЗА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81600" y="28194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ВНИМАНИЕ</a:t>
            </a:r>
            <a:endParaRPr lang="ru-RU" sz="32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7" name="Picture 22" descr="0_59284_a0f7fe_XL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24695">
            <a:off x="5832131" y="166456"/>
            <a:ext cx="3430613" cy="2344738"/>
          </a:xfrm>
          <a:prstGeom prst="rect">
            <a:avLst/>
          </a:prstGeom>
          <a:noFill/>
        </p:spPr>
      </p:pic>
      <p:pic>
        <p:nvPicPr>
          <p:cNvPr id="18" name="Picture 23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810000"/>
            <a:ext cx="876300" cy="811213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 flipH="1">
            <a:off x="8183882" y="2819401"/>
            <a:ext cx="45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14400" y="1524000"/>
            <a:ext cx="4343399" cy="694730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ЦЕЛЬ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3034843"/>
            <a:ext cx="8001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Дать детям знания о способах посадки растений, видах корнеплодов и семян, о способах ухаживания за разными видами растений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1066800" y="914400"/>
            <a:ext cx="4038600" cy="1524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81766" tIns="40883" rIns="81766" bIns="40883"/>
          <a:lstStyle/>
          <a:p>
            <a:pPr defTabSz="817563"/>
            <a:r>
              <a:rPr lang="ru-RU" b="1" dirty="0">
                <a:solidFill>
                  <a:srgbClr val="FF0000"/>
                </a:solidFill>
              </a:rPr>
              <a:t>     </a:t>
            </a:r>
          </a:p>
          <a:p>
            <a:pPr defTabSz="817563"/>
            <a:r>
              <a:rPr lang="ru-RU" b="1" dirty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>
                <a:solidFill>
                  <a:srgbClr val="FF0000"/>
                </a:solidFill>
              </a:rPr>
              <a:t>ЗАДАЧИ:</a:t>
            </a:r>
          </a:p>
          <a:p>
            <a:pPr defTabSz="817563"/>
            <a:endParaRPr lang="ru-RU" b="1" dirty="0">
              <a:solidFill>
                <a:srgbClr val="FF0000"/>
              </a:solidFill>
            </a:endParaRPr>
          </a:p>
          <a:p>
            <a:pPr defTabSz="817563"/>
            <a:endParaRPr lang="ru-RU" sz="2100" b="1" dirty="0">
              <a:solidFill>
                <a:srgbClr val="FF0000"/>
              </a:solidFill>
            </a:endParaRPr>
          </a:p>
          <a:p>
            <a:pPr defTabSz="817563"/>
            <a:r>
              <a:rPr lang="ru-RU" sz="2100" b="1" dirty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2668488"/>
            <a:ext cx="8610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1.Воспитывать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бережное отношение к своему труду.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2.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Развивать познавательные и творческие способности.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3.Обобщить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и расширить знания дошкольников о том, как ухаживать за растениями в комнатных условиях (о необходимости света, тепла, влаги почвы для роста растений)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7620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0" y="6096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 rot="19464041">
            <a:off x="1824037" y="1097127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2182097">
            <a:off x="5937152" y="1101871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14271214">
            <a:off x="1824036" y="4602329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8107289">
            <a:off x="5909513" y="4727386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1371600" y="0"/>
            <a:ext cx="6477000" cy="762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Участники   проекта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95600" y="1898489"/>
            <a:ext cx="6096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П</a:t>
            </a: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одготовительный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Исследовательский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Заключительный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(обобщающий)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71800" y="228600"/>
            <a:ext cx="55626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Этапы проекта: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19400" y="533400"/>
            <a:ext cx="8458200" cy="1706562"/>
          </a:xfrm>
        </p:spPr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2514600" y="1905000"/>
            <a:ext cx="6324600" cy="2743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Предложить родителям приобрести для проведения  контейнеры, землю, семена для посадки.</a:t>
            </a:r>
          </a:p>
        </p:txBody>
      </p:sp>
      <p:pic>
        <p:nvPicPr>
          <p:cNvPr id="15365" name="Picture 5" descr="1288079926_120912364_1----D--12880799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09800" cy="19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3200400" y="188913"/>
            <a:ext cx="54864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4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работа  с  родителями                   </a:t>
            </a:r>
            <a:endParaRPr lang="ru-RU" sz="40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333278646_oblachnyj-f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Формы  работы с детьми</a:t>
            </a:r>
            <a:endParaRPr lang="ru-RU" dirty="0"/>
          </a:p>
        </p:txBody>
      </p:sp>
      <p:pic>
        <p:nvPicPr>
          <p:cNvPr id="5" name="Picture 5" descr="1288079926_120912364_1----D--12880799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33800" y="1676400"/>
            <a:ext cx="114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6600"/>
                </a:solidFill>
                <a:latin typeface="Times New Roman" pitchFamily="18" charset="0"/>
              </a:rPr>
              <a:t>беседы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67200" y="2286000"/>
            <a:ext cx="487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посильная самостоятельная </a:t>
            </a:r>
          </a:p>
          <a:p>
            <a:pPr lvl="1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трудовая деятельность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4800600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6699"/>
                </a:solidFill>
                <a:latin typeface="Times New Roman" pitchFamily="18" charset="0"/>
              </a:rPr>
              <a:t>использование иллюстративного  материала  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67200" y="3733800"/>
            <a:ext cx="487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</a:rPr>
              <a:t>целенаправленные наблюдения, эксперименты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05400" y="5486400"/>
            <a:ext cx="403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</a:rPr>
              <a:t>*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</a:rPr>
              <a:t>дидактические,   настольные игры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468slide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</a:t>
            </a:r>
          </a:p>
        </p:txBody>
      </p:sp>
      <p:sp>
        <p:nvSpPr>
          <p:cNvPr id="30725" name="Cloud"/>
          <p:cNvSpPr>
            <a:spLocks noChangeAspect="1" noEditPoints="1" noChangeArrowheads="1"/>
          </p:cNvSpPr>
          <p:nvPr/>
        </p:nvSpPr>
        <p:spPr bwMode="auto">
          <a:xfrm>
            <a:off x="533400" y="2286000"/>
            <a:ext cx="7239000" cy="25146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1.Дети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2.У детей сформируется знания о росте растений в комнатных условиях.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3.Создание в группе огорода на подоконнике.</a:t>
            </a:r>
          </a:p>
          <a:p>
            <a:pPr>
              <a:defRPr/>
            </a:pPr>
            <a:endParaRPr lang="ru-RU" sz="2000" b="1" dirty="0" smtClean="0">
              <a:solidFill>
                <a:srgbClr val="250698"/>
              </a:solidFill>
            </a:endParaRPr>
          </a:p>
          <a:p>
            <a:pPr>
              <a:buFontTx/>
              <a:buChar char="•"/>
              <a:defRPr/>
            </a:pP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1447800" y="381001"/>
            <a:ext cx="69342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433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ожидаемый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4876800" y="5410200"/>
            <a:ext cx="3810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718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результат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066800" y="228600"/>
            <a:ext cx="66294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1 этап </a:t>
            </a:r>
            <a:r>
              <a:rPr lang="ru-RU" smtClean="0"/>
              <a:t>- подготовительный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1600200"/>
            <a:ext cx="708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1.Беседы с детьми (выявление знаний детей о растениях).     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2.Сбор художественной литературы: стихи, загадки, пословицы, поговорки,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рассказы,  сказки про овощи, экологические сказки.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3.Приобретение необходимого оборудования  (контейнеры, земля, удобрения, семена).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4.Разбивка огорода на подоконнике.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0"/>
            <a:ext cx="167640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143000" y="0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286512" y="4165731"/>
            <a:ext cx="2066913" cy="238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Admin\Desktop\100_3753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2057399" y="44958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F91030803DEC947833907C0F6568543" ma:contentTypeVersion="0" ma:contentTypeDescription="Создание документа." ma:contentTypeScope="" ma:versionID="944a0273cc17c2498059275efa705bd2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0E49586-6A3C-4F07-99F0-8597D9FE7D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02DC8EC-6C41-41C5-A0CB-C2D8BBDA07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B84594-391A-4FD8-BB84-3C810966CE04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336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    </vt:lpstr>
      <vt:lpstr>Формы  работы с детьми</vt:lpstr>
      <vt:lpstr>Слайд 8</vt:lpstr>
      <vt:lpstr>1 этап - подготовительный</vt:lpstr>
      <vt:lpstr>2 этап - исследовательский</vt:lpstr>
      <vt:lpstr>Слайд 11</vt:lpstr>
      <vt:lpstr>Слайд 12</vt:lpstr>
      <vt:lpstr>3 этап - заключительный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ZAKIROVI</dc:creator>
  <cp:lastModifiedBy>ZAKIROVI</cp:lastModifiedBy>
  <cp:revision>164</cp:revision>
  <dcterms:modified xsi:type="dcterms:W3CDTF">2018-08-17T07:39:44Z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0x010100BF91030803DEC947833907C0F6568543</vt:lpwstr>
  </property>
</Properties>
</file>