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42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5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39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27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0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98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20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9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8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45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9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CCCE8-6552-4DB4-ACA6-56913F3797F0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C65D0-58F1-4AE7-BB48-4A360ACD1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9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254855"/>
          </a:xfrm>
        </p:spPr>
        <p:txBody>
          <a:bodyPr>
            <a:normAutofit/>
          </a:bodyPr>
          <a:lstStyle/>
          <a:p>
            <a:r>
              <a:rPr lang="ru-RU" b="1" dirty="0"/>
              <a:t>Ни пера, ни крыла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а быстрее орла,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только </a:t>
            </a:r>
            <a:r>
              <a:rPr lang="ru-RU" b="1" dirty="0"/>
              <a:t>выпустит хвост -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понесется </a:t>
            </a:r>
            <a:r>
              <a:rPr lang="ru-RU" b="1" dirty="0"/>
              <a:t>до звезд.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8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2176">
            <a:off x="2210937" y="304218"/>
            <a:ext cx="6887025" cy="6553782"/>
          </a:xfrm>
        </p:spPr>
      </p:pic>
    </p:spTree>
    <p:extLst>
      <p:ext uri="{BB962C8B-B14F-4D97-AF65-F5344CB8AC3E}">
        <p14:creationId xmlns:p14="http://schemas.microsoft.com/office/powerpoint/2010/main" val="38951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Произвольный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Ни пера, ни крыла,  а быстрее орла,  только выпустит хвост -  понесется до звезд.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пера, ни крыла,  а быстрее орла,  только выпустит хвост -  понесется до звезд. </dc:title>
  <dc:creator>1</dc:creator>
  <cp:lastModifiedBy>Windows User</cp:lastModifiedBy>
  <cp:revision>5</cp:revision>
  <dcterms:created xsi:type="dcterms:W3CDTF">2018-01-31T15:29:06Z</dcterms:created>
  <dcterms:modified xsi:type="dcterms:W3CDTF">2018-08-17T00:46:47Z</dcterms:modified>
</cp:coreProperties>
</file>