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68" y="-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C89B3-40AF-4B8B-BE67-E0334E136C35}" type="datetimeFigureOut">
              <a:rPr lang="ru-RU" smtClean="0"/>
              <a:t>14.12.2015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192F8-6E51-492B-931C-C20E61793C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C89B3-40AF-4B8B-BE67-E0334E136C35}" type="datetimeFigureOut">
              <a:rPr lang="ru-RU" smtClean="0"/>
              <a:t>14.12.2015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192F8-6E51-492B-931C-C20E61793C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C89B3-40AF-4B8B-BE67-E0334E136C35}" type="datetimeFigureOut">
              <a:rPr lang="ru-RU" smtClean="0"/>
              <a:t>14.12.2015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192F8-6E51-492B-931C-C20E61793C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C89B3-40AF-4B8B-BE67-E0334E136C35}" type="datetimeFigureOut">
              <a:rPr lang="ru-RU" smtClean="0"/>
              <a:t>14.12.2015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192F8-6E51-492B-931C-C20E61793C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C89B3-40AF-4B8B-BE67-E0334E136C35}" type="datetimeFigureOut">
              <a:rPr lang="ru-RU" smtClean="0"/>
              <a:t>14.12.2015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192F8-6E51-492B-931C-C20E61793C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C89B3-40AF-4B8B-BE67-E0334E136C35}" type="datetimeFigureOut">
              <a:rPr lang="ru-RU" smtClean="0"/>
              <a:t>14.12.2015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192F8-6E51-492B-931C-C20E61793C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C89B3-40AF-4B8B-BE67-E0334E136C35}" type="datetimeFigureOut">
              <a:rPr lang="ru-RU" smtClean="0"/>
              <a:t>14.12.2015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192F8-6E51-492B-931C-C20E61793C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C89B3-40AF-4B8B-BE67-E0334E136C35}" type="datetimeFigureOut">
              <a:rPr lang="ru-RU" smtClean="0"/>
              <a:t>14.12.2015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192F8-6E51-492B-931C-C20E61793C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C89B3-40AF-4B8B-BE67-E0334E136C35}" type="datetimeFigureOut">
              <a:rPr lang="ru-RU" smtClean="0"/>
              <a:t>14.12.2015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192F8-6E51-492B-931C-C20E61793C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C89B3-40AF-4B8B-BE67-E0334E136C35}" type="datetimeFigureOut">
              <a:rPr lang="ru-RU" smtClean="0"/>
              <a:t>14.12.2015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192F8-6E51-492B-931C-C20E61793C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C89B3-40AF-4B8B-BE67-E0334E136C35}" type="datetimeFigureOut">
              <a:rPr lang="ru-RU" smtClean="0"/>
              <a:t>14.12.2015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192F8-6E51-492B-931C-C20E61793C14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C89B3-40AF-4B8B-BE67-E0334E136C35}" type="datetimeFigureOut">
              <a:rPr lang="ru-RU" smtClean="0"/>
              <a:t>14.12.2015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A192F8-6E51-492B-931C-C20E61793C14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№2</a:t>
            </a:r>
            <a:endParaRPr lang="ru-RU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8269302"/>
              </p:ext>
            </p:extLst>
          </p:nvPr>
        </p:nvGraphicFramePr>
        <p:xfrm>
          <a:off x="323527" y="1772816"/>
          <a:ext cx="8640960" cy="424847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880320"/>
                <a:gridCol w="2880320"/>
                <a:gridCol w="2880320"/>
              </a:tblGrid>
              <a:tr h="1656184">
                <a:tc>
                  <a:txBody>
                    <a:bodyPr/>
                    <a:lstStyle/>
                    <a:p>
                      <a:pPr algn="ctr"/>
                      <a:endParaRPr lang="ru-RU" sz="3200" dirty="0" smtClean="0"/>
                    </a:p>
                    <a:p>
                      <a:pPr algn="ctr"/>
                      <a:r>
                        <a:rPr lang="ru-RU" sz="3200" dirty="0" smtClean="0"/>
                        <a:t>1</a:t>
                      </a:r>
                      <a:r>
                        <a:rPr lang="ru-RU" sz="3200" baseline="0" dirty="0" smtClean="0"/>
                        <a:t> Команда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 smtClean="0"/>
                    </a:p>
                    <a:p>
                      <a:r>
                        <a:rPr lang="ru-RU" sz="3200" dirty="0" smtClean="0"/>
                        <a:t>2 Команда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 smtClean="0"/>
                    </a:p>
                    <a:p>
                      <a:r>
                        <a:rPr lang="ru-RU" sz="3200" dirty="0" smtClean="0"/>
                        <a:t>3 Команда</a:t>
                      </a:r>
                      <a:endParaRPr lang="ru-RU" sz="3200" dirty="0"/>
                    </a:p>
                  </a:txBody>
                  <a:tcPr/>
                </a:tc>
              </a:tr>
              <a:tr h="2592288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УСМКЕНРОДЕ</a:t>
                      </a:r>
                    </a:p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endParaRPr lang="ru-RU" sz="2800" dirty="0" smtClean="0"/>
                    </a:p>
                    <a:p>
                      <a:r>
                        <a:rPr lang="ru-RU" sz="2800" dirty="0" smtClean="0"/>
                        <a:t>АОСНВМТКО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БИЬЛУНИДК</a:t>
                      </a:r>
                    </a:p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endParaRPr lang="ru-RU" sz="2800" dirty="0" smtClean="0"/>
                    </a:p>
                    <a:p>
                      <a:r>
                        <a:rPr lang="ru-RU" sz="2800" dirty="0" smtClean="0"/>
                        <a:t>ТИКРАЧПЕ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ИЕЕРВЗЛТО</a:t>
                      </a:r>
                    </a:p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endParaRPr lang="ru-RU" sz="2800" dirty="0" smtClean="0"/>
                    </a:p>
                    <a:p>
                      <a:r>
                        <a:rPr lang="ru-RU" sz="2800" dirty="0" smtClean="0"/>
                        <a:t>МОЬЛАТОВИБ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877994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7030A0"/>
            </a:gs>
            <a:gs pos="100000">
              <a:schemeClr val="bg2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125113" cy="924475"/>
          </a:xfrm>
        </p:spPr>
        <p:txBody>
          <a:bodyPr/>
          <a:lstStyle/>
          <a:p>
            <a:pPr algn="ctr"/>
            <a:r>
              <a:rPr lang="ru-RU" sz="6000" dirty="0" smtClean="0"/>
              <a:t>Конкурс №8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33331" y="1412776"/>
            <a:ext cx="9144000" cy="50851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 smtClean="0"/>
              <a:t>РАССКАЗ−РАС+КА=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1937181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776864" cy="1944216"/>
          </a:xfrm>
        </p:spPr>
        <p:txBody>
          <a:bodyPr/>
          <a:lstStyle/>
          <a:p>
            <a:pPr algn="ctr"/>
            <a:r>
              <a:rPr lang="ru-RU" sz="4800" dirty="0" smtClean="0"/>
              <a:t>МОЛОДЦЫ!</a:t>
            </a:r>
            <a:endParaRPr lang="ru-RU" sz="4800" dirty="0"/>
          </a:p>
        </p:txBody>
      </p:sp>
      <p:sp>
        <p:nvSpPr>
          <p:cNvPr id="4" name="Улыбающееся лицо 3"/>
          <p:cNvSpPr/>
          <p:nvPr/>
        </p:nvSpPr>
        <p:spPr>
          <a:xfrm>
            <a:off x="2339752" y="2204864"/>
            <a:ext cx="4176464" cy="3744416"/>
          </a:xfrm>
          <a:prstGeom prst="smileyFac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271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80920" cy="1872208"/>
          </a:xfrm>
        </p:spPr>
        <p:txBody>
          <a:bodyPr/>
          <a:lstStyle/>
          <a:p>
            <a:pPr algn="ctr"/>
            <a:r>
              <a:rPr lang="ru-RU" sz="6600" dirty="0" smtClean="0"/>
              <a:t>Конкурс №3 Слова-анаграммы 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dirty="0" smtClean="0"/>
              <a:t>ВЕСНА-НАВЕС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8217819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75724"/>
            <a:ext cx="8712968" cy="1241108"/>
          </a:xfrm>
        </p:spPr>
        <p:txBody>
          <a:bodyPr/>
          <a:lstStyle/>
          <a:p>
            <a:pPr algn="ctr"/>
            <a:r>
              <a:rPr lang="ru-RU" sz="6600" dirty="0" smtClean="0"/>
              <a:t>Конкурс №4</a:t>
            </a:r>
            <a:endParaRPr lang="ru-RU" sz="66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4394374"/>
              </p:ext>
            </p:extLst>
          </p:nvPr>
        </p:nvGraphicFramePr>
        <p:xfrm>
          <a:off x="467544" y="2276872"/>
          <a:ext cx="8424936" cy="338437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34226"/>
                <a:gridCol w="2034226"/>
                <a:gridCol w="1764196"/>
                <a:gridCol w="2592288"/>
              </a:tblGrid>
              <a:tr h="1442397">
                <a:tc>
                  <a:txBody>
                    <a:bodyPr/>
                    <a:lstStyle/>
                    <a:p>
                      <a:pPr algn="ctr"/>
                      <a:endParaRPr lang="ru-RU" sz="3200" dirty="0" smtClean="0"/>
                    </a:p>
                    <a:p>
                      <a:pPr algn="ctr"/>
                      <a:r>
                        <a:rPr lang="ru-RU" sz="3200" dirty="0" smtClean="0"/>
                        <a:t>1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 smtClean="0"/>
                    </a:p>
                    <a:p>
                      <a:pPr algn="ctr"/>
                      <a:r>
                        <a:rPr lang="ru-RU" sz="3200" dirty="0" smtClean="0"/>
                        <a:t>2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 smtClean="0"/>
                    </a:p>
                    <a:p>
                      <a:pPr algn="ctr"/>
                      <a:r>
                        <a:rPr lang="ru-RU" sz="3200" dirty="0" smtClean="0"/>
                        <a:t>3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 smtClean="0"/>
                    </a:p>
                    <a:p>
                      <a:pPr algn="ctr"/>
                      <a:r>
                        <a:rPr lang="ru-RU" sz="3200" dirty="0" smtClean="0"/>
                        <a:t>4</a:t>
                      </a:r>
                      <a:endParaRPr lang="ru-RU" sz="3200" dirty="0"/>
                    </a:p>
                  </a:txBody>
                  <a:tcPr/>
                </a:tc>
              </a:tr>
              <a:tr h="1941979">
                <a:tc>
                  <a:txBody>
                    <a:bodyPr/>
                    <a:lstStyle/>
                    <a:p>
                      <a:pPr algn="ctr"/>
                      <a:endParaRPr lang="ru-RU" sz="2800" b="1" dirty="0" smtClean="0"/>
                    </a:p>
                    <a:p>
                      <a:pPr algn="ctr"/>
                      <a:r>
                        <a:rPr lang="ru-RU" sz="2800" b="1" dirty="0" smtClean="0"/>
                        <a:t>Пол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 dirty="0" smtClean="0"/>
                    </a:p>
                    <a:p>
                      <a:pPr algn="ctr"/>
                      <a:r>
                        <a:rPr lang="ru-RU" sz="2800" b="1" dirty="0" smtClean="0"/>
                        <a:t>Король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 dirty="0" smtClean="0"/>
                    </a:p>
                    <a:p>
                      <a:pPr algn="l"/>
                      <a:r>
                        <a:rPr lang="ru-RU" sz="2800" b="1" dirty="0" smtClean="0"/>
                        <a:t>Золото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 smtClean="0"/>
                    </a:p>
                    <a:p>
                      <a:pPr algn="ctr"/>
                      <a:r>
                        <a:rPr lang="ru-RU" sz="2800" b="1" dirty="0" smtClean="0"/>
                        <a:t>Околоток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66742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600" dirty="0" smtClean="0"/>
              <a:t>Конкурс №6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700808"/>
            <a:ext cx="7560840" cy="4392487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3600" dirty="0" smtClean="0"/>
              <a:t>ПОТОП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3600" dirty="0" smtClean="0"/>
              <a:t>ЗАКАЗ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3600" dirty="0" smtClean="0"/>
              <a:t>А РОЗА УПАЛА НА ЛАПУ АЗОРА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3600" dirty="0" smtClean="0"/>
              <a:t>ОКОЛО МИШИ МОЛОКО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70798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000" dirty="0" smtClean="0"/>
              <a:t>Конкурс №8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12777"/>
            <a:ext cx="9144000" cy="54452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dirty="0" smtClean="0"/>
              <a:t>ЧЕРЕП−П+МУХА=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0688478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chemeClr val="accent5">
                <a:lumMod val="75000"/>
              </a:schemeClr>
            </a:gs>
            <a:gs pos="100000">
              <a:schemeClr val="bg2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000" dirty="0" smtClean="0"/>
              <a:t>Конкурс №8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84785"/>
            <a:ext cx="9108504" cy="53732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dirty="0" smtClean="0"/>
              <a:t>КУРТКА−ТКА+ИЦА=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17882407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92000">
              <a:schemeClr val="bg1">
                <a:lumMod val="85000"/>
                <a:lumOff val="15000"/>
              </a:schemeClr>
            </a:gs>
            <a:gs pos="92000">
              <a:schemeClr val="bg2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125113" cy="924475"/>
          </a:xfrm>
        </p:spPr>
        <p:txBody>
          <a:bodyPr/>
          <a:lstStyle/>
          <a:p>
            <a:pPr algn="ctr"/>
            <a:r>
              <a:rPr lang="ru-RU" sz="6000" dirty="0" smtClean="0"/>
              <a:t>Конкурс №8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28800"/>
            <a:ext cx="9252520" cy="51125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/>
              <a:t>ЧЕРНЫЙ−ЫЙ+О+СЛИВА−А=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6705227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chemeClr val="accent6">
                <a:lumMod val="50000"/>
              </a:schemeClr>
            </a:gs>
            <a:gs pos="100000">
              <a:schemeClr val="bg2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000" dirty="0" smtClean="0"/>
              <a:t>Конкурс №8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28800"/>
            <a:ext cx="9036496" cy="51125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/>
              <a:t>ЧИСТЫЙ−ЫЙ+О+ТЕЛО−О=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40764274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accent2">
                <a:lumMod val="50000"/>
              </a:schemeClr>
            </a:gs>
            <a:gs pos="100000">
              <a:schemeClr val="bg2">
                <a:tint val="96000"/>
                <a:shade val="100000"/>
                <a:hueMod val="96000"/>
                <a:satMod val="140000"/>
                <a:lumMod val="128000"/>
              </a:schemeClr>
            </a:gs>
            <a:gs pos="100000">
              <a:schemeClr val="bg2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000" dirty="0" smtClean="0"/>
              <a:t>Конкурс №8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72817"/>
            <a:ext cx="8424936" cy="48245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b="1" dirty="0" smtClean="0"/>
              <a:t>СОСНА−НА+КА=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28597950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TM02455519[[fn=Зима]]</Template>
  <TotalTime>55</TotalTime>
  <Words>93</Words>
  <Application>Microsoft Office PowerPoint</Application>
  <PresentationFormat>Экран (4:3)</PresentationFormat>
  <Paragraphs>59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Winter</vt:lpstr>
      <vt:lpstr>Конкурс №2</vt:lpstr>
      <vt:lpstr>Конкурс №3 Слова-анаграммы </vt:lpstr>
      <vt:lpstr>Конкурс №4</vt:lpstr>
      <vt:lpstr>Конкурс №6</vt:lpstr>
      <vt:lpstr>Конкурс №8</vt:lpstr>
      <vt:lpstr>Конкурс №8</vt:lpstr>
      <vt:lpstr>Конкурс №8</vt:lpstr>
      <vt:lpstr>Конкурс №8</vt:lpstr>
      <vt:lpstr>Конкурс №8</vt:lpstr>
      <vt:lpstr>Конкурс №8</vt:lpstr>
      <vt:lpstr>МОЛОДЦЫ!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</cp:revision>
  <dcterms:created xsi:type="dcterms:W3CDTF">2015-12-14T16:45:55Z</dcterms:created>
  <dcterms:modified xsi:type="dcterms:W3CDTF">2015-12-14T17:41:26Z</dcterms:modified>
</cp:coreProperties>
</file>