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56" r:id="rId3"/>
    <p:sldId id="257" r:id="rId4"/>
    <p:sldId id="262" r:id="rId5"/>
    <p:sldId id="263" r:id="rId6"/>
    <p:sldId id="274" r:id="rId7"/>
    <p:sldId id="275" r:id="rId8"/>
    <p:sldId id="276" r:id="rId9"/>
    <p:sldId id="277" r:id="rId10"/>
    <p:sldId id="278" r:id="rId11"/>
    <p:sldId id="279"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0" d="100"/>
          <a:sy n="80" d="100"/>
        </p:scale>
        <p:origin x="-1037" y="-8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17.08.2018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17.08.2018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17.08.2018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17.08.2018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17.08.2018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17.08.2018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17.08.2018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17.08.2018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17.08.2018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17.08.2018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17.08.2018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17.08.2018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225932"/>
          </a:xfrm>
        </p:spPr>
        <p:txBody>
          <a:bodyPr>
            <a:normAutofit/>
          </a:bodyPr>
          <a:lstStyle/>
          <a:p>
            <a:r>
              <a:rPr lang="ru-RU" b="1" dirty="0" smtClean="0"/>
              <a:t>ВПР </a:t>
            </a:r>
            <a:r>
              <a:rPr lang="ru-RU" b="1" dirty="0" smtClean="0"/>
              <a:t>по истории. 5 класс.</a:t>
            </a:r>
            <a:r>
              <a:rPr lang="ru-RU" b="1" smtClean="0"/>
              <a:t/>
            </a:r>
            <a:br>
              <a:rPr lang="ru-RU" b="1" smtClean="0"/>
            </a:br>
            <a:r>
              <a:rPr lang="ru-RU" b="1" smtClean="0"/>
              <a:t/>
            </a:r>
            <a:br>
              <a:rPr lang="ru-RU" b="1" smtClean="0"/>
            </a:br>
            <a:r>
              <a:rPr lang="ru-RU" b="1" smtClean="0"/>
              <a:t>Задания </a:t>
            </a:r>
            <a:r>
              <a:rPr lang="ru-RU" b="1" dirty="0" smtClean="0"/>
              <a:t>2</a:t>
            </a:r>
            <a:r>
              <a:rPr lang="ru-RU" b="1" smtClean="0"/>
              <a:t>. </a:t>
            </a:r>
            <a:r>
              <a:rPr lang="ru-RU" b="1" smtClean="0"/>
              <a:t/>
            </a:r>
            <a:br>
              <a:rPr lang="ru-RU" b="1" smtClean="0"/>
            </a:br>
            <a:r>
              <a:rPr lang="ru-RU" b="1" dirty="0" smtClean="0"/>
              <a:t>Поиск </a:t>
            </a:r>
            <a:r>
              <a:rPr lang="ru-RU" b="1" dirty="0" smtClean="0"/>
              <a:t>информации в отрывках исторических текстов</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idx="1"/>
          </p:nvPr>
        </p:nvSpPr>
        <p:spPr>
          <a:xfrm>
            <a:off x="457200" y="428604"/>
            <a:ext cx="8229600" cy="5697559"/>
          </a:xfrm>
        </p:spPr>
        <p:txBody>
          <a:bodyPr>
            <a:normAutofit fontScale="40000" lnSpcReduction="20000"/>
          </a:bodyPr>
          <a:lstStyle/>
          <a:p>
            <a:pPr>
              <a:buNone/>
            </a:pPr>
            <a:r>
              <a:rPr lang="ru-RU" sz="4200" dirty="0" smtClean="0">
                <a:latin typeface="Times New Roman" pitchFamily="18" charset="0"/>
                <a:cs typeface="Times New Roman" pitchFamily="18" charset="0"/>
              </a:rPr>
              <a:t> С этих пор Саул стал скучать, сердиться и браниться. Редко выдавался час, когда он был спокоен.</a:t>
            </a:r>
          </a:p>
          <a:p>
            <a:pPr>
              <a:buNone/>
            </a:pPr>
            <a:r>
              <a:rPr lang="ru-RU" sz="4200" dirty="0" smtClean="0">
                <a:latin typeface="Times New Roman" pitchFamily="18" charset="0"/>
                <a:cs typeface="Times New Roman" pitchFamily="18" charset="0"/>
              </a:rPr>
              <a:t>Заметили это придворные и говорят Саулу:</a:t>
            </a:r>
          </a:p>
          <a:p>
            <a:pPr>
              <a:buNone/>
            </a:pPr>
            <a:r>
              <a:rPr lang="ru-RU" sz="4200" dirty="0" smtClean="0">
                <a:latin typeface="Times New Roman" pitchFamily="18" charset="0"/>
                <a:cs typeface="Times New Roman" pitchFamily="18" charset="0"/>
              </a:rPr>
              <a:t>— Что это с тобою? Ты теперь совсем не так весел, как прежде. Позволь, мы приведём к тебе человека, который бы играл пред тобою на арфе, чтобы развеселить тебя.</a:t>
            </a:r>
          </a:p>
          <a:p>
            <a:pPr>
              <a:buNone/>
            </a:pPr>
            <a:r>
              <a:rPr lang="ru-RU" sz="4200" dirty="0" smtClean="0">
                <a:latin typeface="Times New Roman" pitchFamily="18" charset="0"/>
                <a:cs typeface="Times New Roman" pitchFamily="18" charset="0"/>
              </a:rPr>
              <a:t>Саул согласился:</a:t>
            </a:r>
          </a:p>
          <a:p>
            <a:pPr>
              <a:buNone/>
            </a:pPr>
            <a:r>
              <a:rPr lang="ru-RU" sz="4200" dirty="0" smtClean="0">
                <a:latin typeface="Times New Roman" pitchFamily="18" charset="0"/>
                <a:cs typeface="Times New Roman" pitchFamily="18" charset="0"/>
              </a:rPr>
              <a:t>— Хорошо! Поищите такого человека, который хорошо играет и приведите ко мне.</a:t>
            </a:r>
          </a:p>
          <a:p>
            <a:pPr>
              <a:buNone/>
            </a:pPr>
            <a:r>
              <a:rPr lang="ru-RU" sz="4200" dirty="0" smtClean="0">
                <a:latin typeface="Times New Roman" pitchFamily="18" charset="0"/>
                <a:cs typeface="Times New Roman" pitchFamily="18" charset="0"/>
              </a:rPr>
              <a:t>Царедворцы отвечали:</a:t>
            </a:r>
          </a:p>
          <a:p>
            <a:pPr>
              <a:buNone/>
            </a:pPr>
            <a:r>
              <a:rPr lang="ru-RU" sz="4200" dirty="0" smtClean="0">
                <a:latin typeface="Times New Roman" pitchFamily="18" charset="0"/>
                <a:cs typeface="Times New Roman" pitchFamily="18" charset="0"/>
              </a:rPr>
              <a:t>— Да мы уже нашли такого человека в Вифлееме. Его зовут Давидом. Славно играет он на арфе. Да и сам по себе он добрый, умный и благочестивый человек.</a:t>
            </a:r>
          </a:p>
          <a:p>
            <a:pPr>
              <a:buNone/>
            </a:pPr>
            <a:r>
              <a:rPr lang="ru-RU" sz="4200" dirty="0" smtClean="0">
                <a:latin typeface="Times New Roman" pitchFamily="18" charset="0"/>
                <a:cs typeface="Times New Roman" pitchFamily="18" charset="0"/>
              </a:rPr>
              <a:t>Взяли Давида с зелёного поля, которое так нравилось ему, от его овечек, которых он так любил, во дворец и заставили играть пред царём Саулом.</a:t>
            </a:r>
          </a:p>
          <a:p>
            <a:pPr>
              <a:buNone/>
            </a:pPr>
            <a:r>
              <a:rPr lang="ru-RU" sz="4200" dirty="0" smtClean="0">
                <a:latin typeface="Times New Roman" pitchFamily="18" charset="0"/>
                <a:cs typeface="Times New Roman" pitchFamily="18" charset="0"/>
              </a:rPr>
              <a:t>Давид умел также и петь хорошо. Саул скоро полюбил его, и Давид всегда должен был находиться при Сауле. Делалось ли Саулу скучно, начинал ли он сердиться — Давид брал свою арфу, начинал играть и петь, и Саул приходил в себя и становился спокойнее и веселее.</a:t>
            </a:r>
          </a:p>
          <a:p>
            <a:pPr>
              <a:buNone/>
            </a:pPr>
            <a:r>
              <a:rPr lang="ru-RU" sz="4200" dirty="0" smtClean="0">
                <a:latin typeface="Times New Roman" pitchFamily="18" charset="0"/>
                <a:cs typeface="Times New Roman" pitchFamily="18" charset="0"/>
              </a:rPr>
              <a:t> </a:t>
            </a:r>
          </a:p>
          <a:p>
            <a:pPr>
              <a:buNone/>
            </a:pPr>
            <a:r>
              <a:rPr lang="ru-RU" sz="4200" b="1" dirty="0" smtClean="0">
                <a:latin typeface="Times New Roman" pitchFamily="18" charset="0"/>
                <a:cs typeface="Times New Roman" pitchFamily="18" charset="0"/>
              </a:rPr>
              <a:t>Перечень тем</a:t>
            </a:r>
            <a:endParaRPr lang="ru-RU" sz="4200" dirty="0" smtClean="0">
              <a:latin typeface="Times New Roman" pitchFamily="18" charset="0"/>
              <a:cs typeface="Times New Roman" pitchFamily="18" charset="0"/>
            </a:endParaRPr>
          </a:p>
          <a:p>
            <a:pPr>
              <a:buNone/>
            </a:pPr>
            <a:r>
              <a:rPr lang="ru-RU" sz="4200" dirty="0" smtClean="0">
                <a:latin typeface="Times New Roman" pitchFamily="18" charset="0"/>
                <a:cs typeface="Times New Roman" pitchFamily="18" charset="0"/>
              </a:rPr>
              <a:t>А) Персидская держава       В) Древняя Палестина</a:t>
            </a:r>
          </a:p>
          <a:p>
            <a:pPr>
              <a:buNone/>
            </a:pPr>
            <a:r>
              <a:rPr lang="ru-RU" sz="4200" dirty="0" smtClean="0">
                <a:latin typeface="Times New Roman" pitchFamily="18" charset="0"/>
                <a:cs typeface="Times New Roman" pitchFamily="18" charset="0"/>
              </a:rPr>
              <a:t>Б) Древняя Индия                Г) Шумерские города-государства</a:t>
            </a:r>
          </a:p>
          <a:p>
            <a:pPr>
              <a:buNone/>
            </a:pPr>
            <a:endParaRPr lang="ru-RU" sz="4200" dirty="0" smtClean="0">
              <a:latin typeface="Times New Roman" pitchFamily="18" charset="0"/>
              <a:cs typeface="Times New Roman" pitchFamily="18" charset="0"/>
            </a:endParaRPr>
          </a:p>
          <a:p>
            <a:pPr>
              <a:buNone/>
            </a:pP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idx="1"/>
          </p:nvPr>
        </p:nvSpPr>
        <p:spPr>
          <a:xfrm>
            <a:off x="457200" y="428604"/>
            <a:ext cx="8229600" cy="5697559"/>
          </a:xfrm>
        </p:spPr>
        <p:txBody>
          <a:bodyPr>
            <a:normAutofit fontScale="77500" lnSpcReduction="20000"/>
          </a:bodyPr>
          <a:lstStyle/>
          <a:p>
            <a:pPr>
              <a:buNone/>
            </a:pPr>
            <a:r>
              <a:rPr lang="ru-RU" sz="4200" dirty="0" smtClean="0">
                <a:latin typeface="Times New Roman" pitchFamily="18" charset="0"/>
                <a:cs typeface="Times New Roman" pitchFamily="18" charset="0"/>
              </a:rPr>
              <a:t> </a:t>
            </a:r>
            <a:r>
              <a:rPr lang="ru-RU" dirty="0" smtClean="0"/>
              <a:t>В пучине первичных вод в глубоком сне возлежал Вишну. Из живота бога появился стебель лотоса, из которою родился Брахма. Он посмотрел вокруг себя, но увидел только безбрежное водное пространство. Он был счастлив, считая себя Перворождённым. Но Брахма обнаружил, что стебель лотоса выходит из пупка Вишну, который возлежал на змее </a:t>
            </a:r>
            <a:r>
              <a:rPr lang="ru-RU" dirty="0" err="1" smtClean="0"/>
              <a:t>Ананте</a:t>
            </a:r>
            <a:r>
              <a:rPr lang="ru-RU" dirty="0" smtClean="0"/>
              <a:t> (Вечности), плавающем в первобытных водах. Вишну спросил у Брахмы, кто он такой. Брахма ответил, что является Создателем. Вишну начал оспаривать утверждение Брахмы, говоря, что он, Вишну, а не Брахма, является Творцом. Между ними произошла ссора.</a:t>
            </a:r>
          </a:p>
          <a:p>
            <a:pPr>
              <a:buNone/>
            </a:pPr>
            <a:r>
              <a:rPr lang="ru-RU" dirty="0" smtClean="0"/>
              <a:t> </a:t>
            </a:r>
          </a:p>
          <a:p>
            <a:pPr>
              <a:buNone/>
            </a:pPr>
            <a:r>
              <a:rPr lang="ru-RU" b="1" dirty="0" smtClean="0"/>
              <a:t>Перечень тем</a:t>
            </a:r>
            <a:endParaRPr lang="ru-RU" dirty="0" smtClean="0"/>
          </a:p>
          <a:p>
            <a:pPr>
              <a:buNone/>
            </a:pPr>
            <a:r>
              <a:rPr lang="ru-RU" dirty="0" smtClean="0"/>
              <a:t>А) Шумерские города-государства   В) Древний Китай</a:t>
            </a:r>
          </a:p>
          <a:p>
            <a:pPr>
              <a:buNone/>
            </a:pPr>
            <a:r>
              <a:rPr lang="ru-RU" dirty="0" smtClean="0"/>
              <a:t>Б) </a:t>
            </a:r>
            <a:r>
              <a:rPr lang="ru-RU" smtClean="0"/>
              <a:t>Древняя Индия                          Г</a:t>
            </a:r>
            <a:r>
              <a:rPr lang="ru-RU" dirty="0" smtClean="0"/>
              <a:t>) Персидская держава</a:t>
            </a:r>
          </a:p>
          <a:p>
            <a:pPr>
              <a:buNone/>
            </a:pP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idx="1"/>
          </p:nvPr>
        </p:nvSpPr>
        <p:spPr>
          <a:xfrm>
            <a:off x="457200" y="428604"/>
            <a:ext cx="8229600" cy="5697559"/>
          </a:xfrm>
        </p:spPr>
        <p:txBody>
          <a:bodyPr>
            <a:normAutofit fontScale="40000" lnSpcReduction="20000"/>
          </a:bodyPr>
          <a:lstStyle/>
          <a:p>
            <a:pPr>
              <a:buNone/>
            </a:pPr>
            <a:r>
              <a:rPr lang="ru-RU" sz="5900" dirty="0" smtClean="0"/>
              <a:t>    </a:t>
            </a:r>
            <a:r>
              <a:rPr lang="ru-RU" sz="7000" dirty="0" smtClean="0"/>
              <a:t>«У царя этого племени родился первенец, которому дали имя </a:t>
            </a:r>
            <a:r>
              <a:rPr lang="ru-RU" sz="7000" dirty="0" err="1" smtClean="0"/>
              <a:t>Гаутама</a:t>
            </a:r>
            <a:r>
              <a:rPr lang="ru-RU" sz="7000" dirty="0" smtClean="0"/>
              <a:t>. На седьмой день после рождения сына умерла его мать. Отец решил посвятить свою жизнь сыну. Он приказал огородить дом высокой стеной, чтобы ничто не могло смутить юную душу. В ворота пропускали только красивых и хорошо одетых людей. Прожив 29 лет, став мужем и отцом, </a:t>
            </a:r>
            <a:r>
              <a:rPr lang="ru-RU" sz="7000" dirty="0" err="1" smtClean="0"/>
              <a:t>Гаутама</a:t>
            </a:r>
            <a:r>
              <a:rPr lang="ru-RU" sz="7000" dirty="0" smtClean="0"/>
              <a:t> ни разу не выходил за ворота и наивно полагал, что всюду живут также беззаботно, как он. Но однажды он встретил дряхлого старца и понял, что старость неизбежна. Встретил больного и понял, что не вечно будет здоров. </a:t>
            </a:r>
          </a:p>
          <a:p>
            <a:pPr algn="ctr">
              <a:buNone/>
            </a:pPr>
            <a:r>
              <a:rPr lang="ru-RU" sz="5900" b="1" dirty="0" smtClean="0"/>
              <a:t>Перечень тем</a:t>
            </a:r>
            <a:endParaRPr lang="ru-RU" sz="5900" dirty="0" smtClean="0"/>
          </a:p>
          <a:p>
            <a:pPr>
              <a:buNone/>
            </a:pPr>
            <a:r>
              <a:rPr lang="ru-RU" sz="5900" dirty="0" smtClean="0"/>
              <a:t>    А) шумерские города-государства          В) Древний Египет</a:t>
            </a:r>
          </a:p>
          <a:p>
            <a:pPr>
              <a:buNone/>
            </a:pPr>
            <a:r>
              <a:rPr lang="ru-RU" sz="5900" dirty="0" smtClean="0"/>
              <a:t>    Б) Древняя Индия                                        Г) Древняя Греция </a:t>
            </a:r>
          </a:p>
          <a:p>
            <a:pPr>
              <a:buNone/>
            </a:pPr>
            <a:endParaRPr lang="ru-RU" sz="5900" dirty="0" smtClean="0"/>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229600" cy="5697559"/>
          </a:xfrm>
        </p:spPr>
        <p:txBody>
          <a:bodyPr>
            <a:normAutofit fontScale="92500" lnSpcReduction="20000"/>
          </a:bodyPr>
          <a:lstStyle/>
          <a:p>
            <a:pPr>
              <a:buNone/>
            </a:pPr>
            <a:r>
              <a:rPr lang="ru-RU" dirty="0" smtClean="0"/>
              <a:t>Сторож уста открыл в вещает,</a:t>
            </a:r>
          </a:p>
          <a:p>
            <a:pPr>
              <a:buNone/>
            </a:pPr>
            <a:r>
              <a:rPr lang="ru-RU" dirty="0" smtClean="0"/>
              <a:t>Обращается он к великой </a:t>
            </a:r>
            <a:r>
              <a:rPr lang="ru-RU" dirty="0" err="1" smtClean="0"/>
              <a:t>Иштар</a:t>
            </a:r>
            <a:r>
              <a:rPr lang="ru-RU" dirty="0" smtClean="0"/>
              <a:t>:</a:t>
            </a:r>
          </a:p>
          <a:p>
            <a:pPr>
              <a:buNone/>
            </a:pPr>
            <a:r>
              <a:rPr lang="ru-RU" dirty="0" smtClean="0"/>
              <a:t>«Постой, госпожа, не сбрасывай двери,</a:t>
            </a:r>
          </a:p>
          <a:p>
            <a:pPr>
              <a:buNone/>
            </a:pPr>
            <a:r>
              <a:rPr lang="ru-RU" dirty="0" smtClean="0"/>
              <a:t>Обожди ты снаружи, внутрь я войду,</a:t>
            </a:r>
          </a:p>
          <a:p>
            <a:pPr>
              <a:buNone/>
            </a:pPr>
            <a:r>
              <a:rPr lang="ru-RU" dirty="0" smtClean="0"/>
              <a:t>Доложу твоё имя царице </a:t>
            </a:r>
            <a:r>
              <a:rPr lang="ru-RU" dirty="0" err="1" smtClean="0"/>
              <a:t>Эрешкигаль</a:t>
            </a:r>
            <a:r>
              <a:rPr lang="ru-RU" dirty="0" smtClean="0"/>
              <a:t>».</a:t>
            </a:r>
          </a:p>
          <a:p>
            <a:pPr>
              <a:buNone/>
            </a:pPr>
            <a:r>
              <a:rPr lang="ru-RU" dirty="0" smtClean="0"/>
              <a:t>Входит сторож, вещает </a:t>
            </a:r>
            <a:r>
              <a:rPr lang="ru-RU" dirty="0" err="1" smtClean="0"/>
              <a:t>Эрешкигаль</a:t>
            </a:r>
            <a:r>
              <a:rPr lang="ru-RU" dirty="0" smtClean="0"/>
              <a:t>:</a:t>
            </a:r>
          </a:p>
          <a:p>
            <a:pPr>
              <a:buNone/>
            </a:pPr>
            <a:r>
              <a:rPr lang="ru-RU" dirty="0" smtClean="0"/>
              <a:t>«Сестра твоя это, </a:t>
            </a:r>
            <a:r>
              <a:rPr lang="ru-RU" dirty="0" err="1" smtClean="0"/>
              <a:t>Иштар</a:t>
            </a:r>
            <a:r>
              <a:rPr lang="ru-RU" dirty="0" smtClean="0"/>
              <a:t>, стоит у дверей,</a:t>
            </a:r>
          </a:p>
          <a:p>
            <a:pPr>
              <a:buNone/>
            </a:pPr>
            <a:r>
              <a:rPr lang="ru-RU" dirty="0" smtClean="0"/>
              <a:t>Корчемница это великих пиров,</a:t>
            </a:r>
          </a:p>
          <a:p>
            <a:pPr>
              <a:buNone/>
            </a:pPr>
            <a:r>
              <a:rPr lang="ru-RU" dirty="0" smtClean="0"/>
              <a:t>Возмутившая воды пред </a:t>
            </a:r>
            <a:r>
              <a:rPr lang="ru-RU" dirty="0" err="1" smtClean="0"/>
              <a:t>Эа-царём</a:t>
            </a:r>
            <a:r>
              <a:rPr lang="ru-RU" dirty="0" smtClean="0"/>
              <a:t>».</a:t>
            </a:r>
          </a:p>
          <a:p>
            <a:pPr algn="ctr">
              <a:buNone/>
            </a:pPr>
            <a:r>
              <a:rPr lang="ru-RU" b="1" dirty="0" smtClean="0"/>
              <a:t>Перечень тем</a:t>
            </a:r>
            <a:endParaRPr lang="ru-RU" dirty="0" smtClean="0"/>
          </a:p>
          <a:p>
            <a:pPr>
              <a:buNone/>
            </a:pPr>
            <a:r>
              <a:rPr lang="ru-RU" dirty="0" smtClean="0"/>
              <a:t>А) Древний Египет      В) Вавилонское царство</a:t>
            </a:r>
          </a:p>
          <a:p>
            <a:pPr>
              <a:buNone/>
            </a:pPr>
            <a:r>
              <a:rPr lang="ru-RU" dirty="0" smtClean="0"/>
              <a:t>Б) Финикия                    Г) Древняя Палестина</a:t>
            </a:r>
          </a:p>
          <a:p>
            <a:pPr>
              <a:buNone/>
            </a:pPr>
            <a:endParaRPr lang="ru-RU" dirty="0" smtClean="0"/>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idx="1"/>
          </p:nvPr>
        </p:nvSpPr>
        <p:spPr>
          <a:xfrm>
            <a:off x="457200" y="428604"/>
            <a:ext cx="8229600" cy="5697559"/>
          </a:xfrm>
        </p:spPr>
        <p:txBody>
          <a:bodyPr>
            <a:normAutofit fontScale="77500" lnSpcReduction="20000"/>
          </a:bodyPr>
          <a:lstStyle/>
          <a:p>
            <a:pPr>
              <a:buNone/>
            </a:pPr>
            <a:r>
              <a:rPr lang="ru-RU" dirty="0" smtClean="0"/>
              <a:t>О всё видавшем до края мира,</a:t>
            </a:r>
          </a:p>
          <a:p>
            <a:pPr>
              <a:buNone/>
            </a:pPr>
            <a:r>
              <a:rPr lang="ru-RU" dirty="0" smtClean="0"/>
              <a:t>О познавшем моря, перешедшем все горы,</a:t>
            </a:r>
          </a:p>
          <a:p>
            <a:pPr>
              <a:buNone/>
            </a:pPr>
            <a:r>
              <a:rPr lang="ru-RU" dirty="0" smtClean="0"/>
              <a:t>О врагов покорившем вместе с другом,</a:t>
            </a:r>
          </a:p>
          <a:p>
            <a:pPr>
              <a:buNone/>
            </a:pPr>
            <a:r>
              <a:rPr lang="ru-RU" dirty="0" smtClean="0"/>
              <a:t>О постигшем премудрость, о всё проницавшем:</a:t>
            </a:r>
          </a:p>
          <a:p>
            <a:pPr>
              <a:buNone/>
            </a:pPr>
            <a:r>
              <a:rPr lang="ru-RU" dirty="0" smtClean="0"/>
              <a:t>Сокровенное видел он, тайное ведал,</a:t>
            </a:r>
          </a:p>
          <a:p>
            <a:pPr>
              <a:buNone/>
            </a:pPr>
            <a:r>
              <a:rPr lang="ru-RU" dirty="0" smtClean="0"/>
              <a:t>Принёс нам весть о днях до потопа,</a:t>
            </a:r>
          </a:p>
          <a:p>
            <a:pPr>
              <a:buNone/>
            </a:pPr>
            <a:r>
              <a:rPr lang="ru-RU" dirty="0" smtClean="0"/>
              <a:t>В дальний путь ходил, но устал и смирился,</a:t>
            </a:r>
          </a:p>
          <a:p>
            <a:pPr>
              <a:buNone/>
            </a:pPr>
            <a:r>
              <a:rPr lang="ru-RU" dirty="0" smtClean="0"/>
              <a:t>Рассказ о трудах на камне высек,</a:t>
            </a:r>
          </a:p>
          <a:p>
            <a:pPr>
              <a:buNone/>
            </a:pPr>
            <a:r>
              <a:rPr lang="ru-RU" dirty="0" smtClean="0"/>
              <a:t>Стеною обнёс </a:t>
            </a:r>
            <a:r>
              <a:rPr lang="ru-RU" dirty="0" err="1" smtClean="0"/>
              <a:t>Урук</a:t>
            </a:r>
            <a:r>
              <a:rPr lang="ru-RU" dirty="0" smtClean="0"/>
              <a:t> ограждённый,</a:t>
            </a:r>
          </a:p>
          <a:p>
            <a:pPr>
              <a:buNone/>
            </a:pPr>
            <a:r>
              <a:rPr lang="ru-RU" dirty="0" smtClean="0"/>
              <a:t>Светлый амбар </a:t>
            </a:r>
            <a:r>
              <a:rPr lang="ru-RU" dirty="0" err="1" smtClean="0"/>
              <a:t>Эаны</a:t>
            </a:r>
            <a:r>
              <a:rPr lang="ru-RU" dirty="0" smtClean="0"/>
              <a:t> священной.</a:t>
            </a:r>
          </a:p>
          <a:p>
            <a:pPr>
              <a:buNone/>
            </a:pPr>
            <a:r>
              <a:rPr lang="ru-RU" dirty="0" smtClean="0"/>
              <a:t> </a:t>
            </a:r>
          </a:p>
          <a:p>
            <a:pPr>
              <a:buNone/>
            </a:pPr>
            <a:r>
              <a:rPr lang="ru-RU" b="1" dirty="0" smtClean="0"/>
              <a:t>Перечень тем</a:t>
            </a:r>
            <a:endParaRPr lang="ru-RU" dirty="0" smtClean="0"/>
          </a:p>
          <a:p>
            <a:pPr>
              <a:buNone/>
            </a:pPr>
            <a:r>
              <a:rPr lang="ru-RU" dirty="0" smtClean="0"/>
              <a:t>А) Древняя Индия   В) Шумерские города-государства</a:t>
            </a:r>
          </a:p>
          <a:p>
            <a:pPr>
              <a:buNone/>
            </a:pPr>
            <a:r>
              <a:rPr lang="ru-RU" dirty="0" smtClean="0"/>
              <a:t>Б) Древняя Греция   Г) Древний Китай</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idx="1"/>
          </p:nvPr>
        </p:nvSpPr>
        <p:spPr>
          <a:xfrm>
            <a:off x="457200" y="428604"/>
            <a:ext cx="8229600" cy="5697559"/>
          </a:xfrm>
        </p:spPr>
        <p:txBody>
          <a:bodyPr>
            <a:normAutofit fontScale="70000" lnSpcReduction="20000"/>
          </a:bodyPr>
          <a:lstStyle/>
          <a:p>
            <a:pPr>
              <a:buNone/>
            </a:pPr>
            <a:r>
              <a:rPr lang="ru-RU" dirty="0" smtClean="0"/>
              <a:t>Уста отверз, государю Мардуку он вещает:</a:t>
            </a:r>
          </a:p>
          <a:p>
            <a:pPr>
              <a:buNone/>
            </a:pPr>
            <a:r>
              <a:rPr lang="ru-RU" dirty="0" smtClean="0"/>
              <a:t>«Государь Мардук, пока в тот дом не войдёшь,</a:t>
            </a:r>
          </a:p>
          <a:p>
            <a:pPr>
              <a:buNone/>
            </a:pPr>
            <a:r>
              <a:rPr lang="ru-RU" dirty="0" smtClean="0"/>
              <a:t>А Огнь одежды твои не очистит и к себе ты не вернёшься,</a:t>
            </a:r>
          </a:p>
          <a:p>
            <a:pPr>
              <a:buNone/>
            </a:pPr>
            <a:r>
              <a:rPr lang="ru-RU" dirty="0" smtClean="0"/>
              <a:t>До тех пор буду править, укреплю уставы земли и неба,</a:t>
            </a:r>
          </a:p>
          <a:p>
            <a:pPr>
              <a:buNone/>
            </a:pPr>
            <a:r>
              <a:rPr lang="ru-RU" dirty="0" smtClean="0"/>
              <a:t>Поднимусь в небеса. Дам приказ </a:t>
            </a:r>
            <a:r>
              <a:rPr lang="ru-RU" dirty="0" err="1" smtClean="0"/>
              <a:t>Игигам</a:t>
            </a:r>
            <a:r>
              <a:rPr lang="ru-RU" dirty="0" smtClean="0"/>
              <a:t>,</a:t>
            </a:r>
          </a:p>
          <a:p>
            <a:pPr>
              <a:buNone/>
            </a:pPr>
            <a:r>
              <a:rPr lang="ru-RU" dirty="0" smtClean="0"/>
              <a:t>В Бездну спущусь, подчиню </a:t>
            </a:r>
            <a:r>
              <a:rPr lang="ru-RU" dirty="0" err="1" smtClean="0"/>
              <a:t>Ануннаков</a:t>
            </a:r>
            <a:r>
              <a:rPr lang="ru-RU" dirty="0" smtClean="0"/>
              <a:t>,</a:t>
            </a:r>
          </a:p>
          <a:p>
            <a:pPr>
              <a:buNone/>
            </a:pPr>
            <a:r>
              <a:rPr lang="ru-RU" dirty="0" smtClean="0"/>
              <a:t>В Страну без Возврата верну демонов злобных,</a:t>
            </a:r>
          </a:p>
          <a:p>
            <a:pPr>
              <a:buNone/>
            </a:pPr>
            <a:r>
              <a:rPr lang="ru-RU" dirty="0" smtClean="0"/>
              <a:t>Над ними взмахну моим грозным оружьем.</a:t>
            </a:r>
          </a:p>
          <a:p>
            <a:pPr>
              <a:buNone/>
            </a:pPr>
            <a:r>
              <a:rPr lang="ru-RU" dirty="0" smtClean="0"/>
              <a:t>Злому ветру, как птице, сломаю крылья.</a:t>
            </a:r>
          </a:p>
          <a:p>
            <a:pPr>
              <a:buNone/>
            </a:pPr>
            <a:r>
              <a:rPr lang="ru-RU" dirty="0" smtClean="0"/>
              <a:t>К дому, куда войдёшь ты, государь Мардук,</a:t>
            </a:r>
          </a:p>
          <a:p>
            <a:pPr>
              <a:buNone/>
            </a:pPr>
            <a:r>
              <a:rPr lang="ru-RU" dirty="0" smtClean="0"/>
              <a:t>По бокам ворот </a:t>
            </a:r>
            <a:r>
              <a:rPr lang="ru-RU" dirty="0" err="1" smtClean="0"/>
              <a:t>Ану</a:t>
            </a:r>
            <a:r>
              <a:rPr lang="ru-RU" dirty="0" smtClean="0"/>
              <a:t> и </a:t>
            </a:r>
            <a:r>
              <a:rPr lang="ru-RU" dirty="0" err="1" smtClean="0"/>
              <a:t>Энлиля</a:t>
            </a:r>
            <a:r>
              <a:rPr lang="ru-RU" dirty="0" smtClean="0"/>
              <a:t>, как быков положу я».</a:t>
            </a:r>
          </a:p>
          <a:p>
            <a:pPr>
              <a:buNone/>
            </a:pPr>
            <a:r>
              <a:rPr lang="ru-RU" dirty="0" smtClean="0"/>
              <a:t> </a:t>
            </a:r>
          </a:p>
          <a:p>
            <a:pPr algn="ctr">
              <a:buNone/>
            </a:pPr>
            <a:r>
              <a:rPr lang="ru-RU" b="1" dirty="0" smtClean="0"/>
              <a:t>Перечень тем</a:t>
            </a:r>
            <a:endParaRPr lang="ru-RU" dirty="0" smtClean="0"/>
          </a:p>
          <a:p>
            <a:pPr>
              <a:buNone/>
            </a:pPr>
            <a:r>
              <a:rPr lang="ru-RU" dirty="0" smtClean="0"/>
              <a:t>А) Вавилонское царство  В) Древняя Индия</a:t>
            </a:r>
          </a:p>
          <a:p>
            <a:pPr>
              <a:buNone/>
            </a:pPr>
            <a:r>
              <a:rPr lang="ru-RU" dirty="0" smtClean="0"/>
              <a:t>Б) Древняя Палестина   Г) Древняя Греция</a:t>
            </a:r>
          </a:p>
          <a:p>
            <a:pPr>
              <a:buNone/>
            </a:pPr>
            <a:endParaRPr lang="ru-RU" dirty="0" smtClean="0"/>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idx="1"/>
          </p:nvPr>
        </p:nvSpPr>
        <p:spPr>
          <a:xfrm>
            <a:off x="457200" y="428604"/>
            <a:ext cx="8229600" cy="5697559"/>
          </a:xfrm>
        </p:spPr>
        <p:txBody>
          <a:bodyPr>
            <a:normAutofit fontScale="70000" lnSpcReduction="20000"/>
          </a:bodyPr>
          <a:lstStyle/>
          <a:p>
            <a:pPr>
              <a:buNone/>
            </a:pPr>
            <a:r>
              <a:rPr lang="ru-RU" dirty="0" smtClean="0"/>
              <a:t>     Когда Давид принёс показать Саулу голову убитого им Голиафа, Саул спросил его: «Чей ты сын?» Давид ответил: «Я — сын </a:t>
            </a:r>
            <a:r>
              <a:rPr lang="ru-RU" dirty="0" err="1" smtClean="0"/>
              <a:t>Иессея</a:t>
            </a:r>
            <a:r>
              <a:rPr lang="ru-RU" dirty="0" smtClean="0"/>
              <a:t>, который живёт в Вифлееме». При разговоре присутствовал </a:t>
            </a:r>
            <a:r>
              <a:rPr lang="ru-RU" dirty="0" err="1" smtClean="0"/>
              <a:t>Ионафан</a:t>
            </a:r>
            <a:r>
              <a:rPr lang="ru-RU" dirty="0" smtClean="0"/>
              <a:t>, сын царя Саула. Он был рослым и мужественным юношей. </a:t>
            </a:r>
            <a:r>
              <a:rPr lang="ru-RU" dirty="0" err="1" smtClean="0"/>
              <a:t>Ионафан</a:t>
            </a:r>
            <a:r>
              <a:rPr lang="ru-RU" dirty="0" smtClean="0"/>
              <a:t> от души полюбил Давида и заключил с ним дружеский союз. В знак этого союза он подарил Давиду свою одежду, пояс, меч и лук. Давид также полюбил </a:t>
            </a:r>
            <a:r>
              <a:rPr lang="ru-RU" dirty="0" err="1" smtClean="0"/>
              <a:t>Ионафана</a:t>
            </a:r>
            <a:r>
              <a:rPr lang="ru-RU" dirty="0" smtClean="0"/>
              <a:t>.  Однако Саулу не нравилась их дружба. Когда Давид убил Голиафа, то народ прославлял его, восклицал: «Саул победил тысячи, а Давид — десятки тысяч!» Услышав эти песни, Саул очень огорчился, потому что он жаждал славы только для себя. С тех пор он стал завидовать Давиду и хотел убить его.</a:t>
            </a:r>
          </a:p>
          <a:p>
            <a:pPr>
              <a:buNone/>
            </a:pPr>
            <a:r>
              <a:rPr lang="ru-RU" dirty="0" smtClean="0"/>
              <a:t>     Однажды, когда злой дух возмущал его, и Давид играл перед ним на гуслях, Саул бросил в него копьё, но Давид, уклонившись от него, спасся.</a:t>
            </a:r>
          </a:p>
          <a:p>
            <a:pPr>
              <a:buNone/>
            </a:pPr>
            <a:r>
              <a:rPr lang="ru-RU" dirty="0" smtClean="0"/>
              <a:t> </a:t>
            </a:r>
          </a:p>
          <a:p>
            <a:pPr>
              <a:buNone/>
            </a:pPr>
            <a:r>
              <a:rPr lang="ru-RU" b="1" dirty="0" smtClean="0"/>
              <a:t>Перечень тем</a:t>
            </a:r>
            <a:endParaRPr lang="ru-RU" dirty="0" smtClean="0"/>
          </a:p>
          <a:p>
            <a:pPr>
              <a:buNone/>
            </a:pPr>
            <a:r>
              <a:rPr lang="ru-RU" dirty="0" smtClean="0"/>
              <a:t>А) Древний Рим  В) Персидская держава </a:t>
            </a:r>
          </a:p>
          <a:p>
            <a:pPr>
              <a:buNone/>
            </a:pPr>
            <a:r>
              <a:rPr lang="ru-RU" dirty="0" smtClean="0"/>
              <a:t>Б) Древний Китай  Г) Древняя Палестина</a:t>
            </a: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idx="1"/>
          </p:nvPr>
        </p:nvSpPr>
        <p:spPr>
          <a:xfrm>
            <a:off x="457200" y="428604"/>
            <a:ext cx="8229600" cy="5697559"/>
          </a:xfrm>
        </p:spPr>
        <p:txBody>
          <a:bodyPr>
            <a:normAutofit fontScale="62500" lnSpcReduction="20000"/>
          </a:bodyPr>
          <a:lstStyle/>
          <a:p>
            <a:pPr>
              <a:buNone/>
            </a:pPr>
            <a:r>
              <a:rPr lang="ru-RU" dirty="0" smtClean="0"/>
              <a:t>      Рука об руку с ним шла его верная супруга Изида. Между дикими растениями поля она отыскала пшеницу и ячмень, научила людей хлебопашеству, а Осирис изобрёл хлебопечение...</a:t>
            </a:r>
          </a:p>
          <a:p>
            <a:pPr>
              <a:buNone/>
            </a:pPr>
            <a:r>
              <a:rPr lang="ru-RU" dirty="0" smtClean="0"/>
              <a:t>      Маленький город Тапе, т. е. Фивы, скоро расстроился, украсился храмами и дворцами, и со временем вырос в </a:t>
            </a:r>
            <a:r>
              <a:rPr lang="ru-RU" dirty="0" err="1" smtClean="0"/>
              <a:t>стовратую</a:t>
            </a:r>
            <a:r>
              <a:rPr lang="ru-RU" dirty="0" smtClean="0"/>
              <a:t> столицу страны...</a:t>
            </a:r>
          </a:p>
          <a:p>
            <a:pPr>
              <a:buNone/>
            </a:pPr>
            <a:r>
              <a:rPr lang="ru-RU" dirty="0" smtClean="0"/>
              <a:t>      И вот, однажды, царь позвал к себе супругу свою Изиду, сына своего Гора и своего брата Сета и сказал:</a:t>
            </a:r>
          </a:p>
          <a:p>
            <a:pPr>
              <a:buNone/>
            </a:pPr>
            <a:r>
              <a:rPr lang="ru-RU" dirty="0" smtClean="0"/>
              <a:t>      — Вы видите, народ мой счастлив и уже не нуждается в моём личном присутствии; поэтому я хочу уйти и дать другим народам то, что делает добрыми и счастливыми. Ты, моя Изида, остаешься царицей страны и носи высшее достоинство в продолжение моего отсутствия; но на твои плечи, брат мой Сет, возлагаю я всю тяжесть правления заботы о моей жене и моём ребёнке. И так поступай, чтобы с честью предстать предо мною, когда я вернусь!</a:t>
            </a:r>
          </a:p>
          <a:p>
            <a:pPr>
              <a:buNone/>
            </a:pPr>
            <a:r>
              <a:rPr lang="ru-RU" dirty="0" smtClean="0"/>
              <a:t> </a:t>
            </a:r>
          </a:p>
          <a:p>
            <a:pPr algn="ctr">
              <a:buNone/>
            </a:pPr>
            <a:r>
              <a:rPr lang="ru-RU" b="1" dirty="0" smtClean="0"/>
              <a:t>Перечень тем</a:t>
            </a:r>
            <a:endParaRPr lang="ru-RU" dirty="0" smtClean="0"/>
          </a:p>
          <a:p>
            <a:pPr>
              <a:buNone/>
            </a:pPr>
            <a:r>
              <a:rPr lang="ru-RU" dirty="0" smtClean="0"/>
              <a:t>А) Древняя Греция       В) Ассирийское государство</a:t>
            </a:r>
          </a:p>
          <a:p>
            <a:pPr>
              <a:buNone/>
            </a:pPr>
            <a:r>
              <a:rPr lang="ru-RU" dirty="0" smtClean="0"/>
              <a:t>Б) Древняя Палестина   Г) Древний Египет</a:t>
            </a:r>
          </a:p>
          <a:p>
            <a:pPr>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idx="1"/>
          </p:nvPr>
        </p:nvSpPr>
        <p:spPr>
          <a:xfrm>
            <a:off x="457200" y="428604"/>
            <a:ext cx="8229600" cy="5697559"/>
          </a:xfrm>
        </p:spPr>
        <p:txBody>
          <a:bodyPr>
            <a:normAutofit fontScale="62500" lnSpcReduction="20000"/>
          </a:bodyPr>
          <a:lstStyle/>
          <a:p>
            <a:pPr>
              <a:buNone/>
            </a:pPr>
            <a:r>
              <a:rPr lang="ru-RU" dirty="0" smtClean="0"/>
              <a:t> Перед отплытием в далёкую Колхиду Ясон объездил всю Элладу, созывая славных героев в далёкий поход. Все обещали помочь Ясону. Среди них находились знаменитый певец Орфей, крылатые сыновья Борея, братья Кастор и </a:t>
            </a:r>
            <a:r>
              <a:rPr lang="ru-RU" dirty="0" err="1" smtClean="0"/>
              <a:t>Полидевк</a:t>
            </a:r>
            <a:r>
              <a:rPr lang="ru-RU" dirty="0" smtClean="0"/>
              <a:t>, Геракл, </a:t>
            </a:r>
            <a:r>
              <a:rPr lang="ru-RU" dirty="0" err="1" smtClean="0"/>
              <a:t>Линкей</a:t>
            </a:r>
            <a:r>
              <a:rPr lang="ru-RU" dirty="0" smtClean="0"/>
              <a:t>, </a:t>
            </a:r>
            <a:r>
              <a:rPr lang="ru-RU" dirty="0" err="1" smtClean="0"/>
              <a:t>Адмет</a:t>
            </a:r>
            <a:r>
              <a:rPr lang="ru-RU" dirty="0" smtClean="0"/>
              <a:t>, сын </a:t>
            </a:r>
            <a:r>
              <a:rPr lang="ru-RU" dirty="0" err="1" smtClean="0"/>
              <a:t>Пелия</a:t>
            </a:r>
            <a:r>
              <a:rPr lang="ru-RU" dirty="0" smtClean="0"/>
              <a:t> Акает, друживший с Ясоном, и много других отважных мужей. Вот собрались наконец смелые мореплаватели в </a:t>
            </a:r>
            <a:r>
              <a:rPr lang="ru-RU" dirty="0" err="1" smtClean="0"/>
              <a:t>Иолке</a:t>
            </a:r>
            <a:r>
              <a:rPr lang="ru-RU" dirty="0" smtClean="0"/>
              <a:t>. За это время был построен у подножия горы </a:t>
            </a:r>
            <a:r>
              <a:rPr lang="ru-RU" dirty="0" err="1" smtClean="0"/>
              <a:t>Пелион</a:t>
            </a:r>
            <a:r>
              <a:rPr lang="ru-RU" dirty="0" smtClean="0"/>
              <a:t> под руководством Афины, благоволившей к Ясону, большой крепкий </a:t>
            </a:r>
            <a:r>
              <a:rPr lang="ru-RU" dirty="0" err="1" smtClean="0"/>
              <a:t>пятидесятивёсельный</a:t>
            </a:r>
            <a:r>
              <a:rPr lang="ru-RU" dirty="0" smtClean="0"/>
              <a:t> корабль. Строил его знаменитый строитель </a:t>
            </a:r>
            <a:r>
              <a:rPr lang="ru-RU" dirty="0" err="1" smtClean="0"/>
              <a:t>Арг</a:t>
            </a:r>
            <a:r>
              <a:rPr lang="ru-RU" dirty="0" smtClean="0"/>
              <a:t>, и назван был тот быстроходный корабль «Арго», а герои, собравшиеся плыть на нём, — аргонавтами. </a:t>
            </a:r>
          </a:p>
          <a:p>
            <a:pPr>
              <a:buNone/>
            </a:pPr>
            <a:r>
              <a:rPr lang="ru-RU" dirty="0" smtClean="0"/>
              <a:t>Вделала Афина в корму корабля кусок священного дуба из рощи оракула </a:t>
            </a:r>
            <a:r>
              <a:rPr lang="ru-RU" dirty="0" err="1" smtClean="0"/>
              <a:t>Додоны</a:t>
            </a:r>
            <a:r>
              <a:rPr lang="ru-RU" dirty="0" smtClean="0"/>
              <a:t>, и взяла под свою защиту аргонавтов могущественная Гера, которая была благодарна Ясону за то, что он однажды зимой перенёс её на плечах через реку.</a:t>
            </a:r>
          </a:p>
          <a:p>
            <a:pPr>
              <a:buNone/>
            </a:pPr>
            <a:r>
              <a:rPr lang="ru-RU" dirty="0" smtClean="0"/>
              <a:t> </a:t>
            </a:r>
          </a:p>
          <a:p>
            <a:pPr>
              <a:buNone/>
            </a:pPr>
            <a:r>
              <a:rPr lang="ru-RU" b="1" dirty="0" smtClean="0"/>
              <a:t>Перечень тем</a:t>
            </a:r>
            <a:endParaRPr lang="ru-RU" dirty="0" smtClean="0"/>
          </a:p>
          <a:p>
            <a:pPr>
              <a:buNone/>
            </a:pPr>
            <a:r>
              <a:rPr lang="ru-RU" dirty="0" smtClean="0"/>
              <a:t>А) Древний Египет  В) Древняя Греция</a:t>
            </a:r>
          </a:p>
          <a:p>
            <a:pPr>
              <a:buNone/>
            </a:pPr>
            <a:r>
              <a:rPr lang="ru-RU" dirty="0" smtClean="0"/>
              <a:t>Б) Древний Рим       Г) Древний Китай</a:t>
            </a:r>
          </a:p>
          <a:p>
            <a:pPr>
              <a:buNone/>
            </a:pP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idx="1"/>
          </p:nvPr>
        </p:nvSpPr>
        <p:spPr>
          <a:xfrm>
            <a:off x="457200" y="428604"/>
            <a:ext cx="8229600" cy="5697559"/>
          </a:xfrm>
        </p:spPr>
        <p:txBody>
          <a:bodyPr>
            <a:normAutofit fontScale="85000" lnSpcReduction="20000"/>
          </a:bodyPr>
          <a:lstStyle/>
          <a:p>
            <a:pPr>
              <a:buNone/>
            </a:pPr>
            <a:r>
              <a:rPr lang="ru-RU" dirty="0" smtClean="0"/>
              <a:t>    Там они снова вошли в речное устье и вновь принесли жертвы. Но бог опять отверг жертвоприношение. И пришлось </a:t>
            </a:r>
            <a:r>
              <a:rPr lang="ru-RU" dirty="0" err="1" smtClean="0"/>
              <a:t>тирийцам</a:t>
            </a:r>
            <a:r>
              <a:rPr lang="ru-RU" dirty="0" smtClean="0"/>
              <a:t> вернуться несколько назад. Они остановились у небольших островков около самого побережья. На этот раз жертвоприношение оказалось удачным. Узнав волю </a:t>
            </a:r>
            <a:r>
              <a:rPr lang="ru-RU" dirty="0" err="1" smtClean="0"/>
              <a:t>Мелькарта</a:t>
            </a:r>
            <a:r>
              <a:rPr lang="ru-RU" dirty="0" smtClean="0"/>
              <a:t>, жители Тира, вышедшие из него, огородили место на острове и внутри ограды построили город. И назвали они его </a:t>
            </a:r>
            <a:r>
              <a:rPr lang="ru-RU" dirty="0" err="1" smtClean="0"/>
              <a:t>Гадиром</a:t>
            </a:r>
            <a:r>
              <a:rPr lang="ru-RU" dirty="0" smtClean="0"/>
              <a:t>, что означает «огороженное место» или «крепость». На противоположном конце этого же острова финикийцы воздвигли храм </a:t>
            </a:r>
            <a:r>
              <a:rPr lang="ru-RU" dirty="0" err="1" smtClean="0"/>
              <a:t>Мелькарта</a:t>
            </a:r>
            <a:r>
              <a:rPr lang="ru-RU" dirty="0" smtClean="0"/>
              <a:t>.</a:t>
            </a:r>
          </a:p>
          <a:p>
            <a:pPr>
              <a:buNone/>
            </a:pPr>
            <a:r>
              <a:rPr lang="ru-RU" dirty="0" smtClean="0"/>
              <a:t> </a:t>
            </a:r>
          </a:p>
          <a:p>
            <a:pPr algn="ctr">
              <a:buNone/>
            </a:pPr>
            <a:r>
              <a:rPr lang="ru-RU" b="1" dirty="0" smtClean="0"/>
              <a:t>Перечень тем</a:t>
            </a:r>
            <a:endParaRPr lang="ru-RU" dirty="0" smtClean="0"/>
          </a:p>
          <a:p>
            <a:pPr>
              <a:buNone/>
            </a:pPr>
            <a:r>
              <a:rPr lang="ru-RU" dirty="0" smtClean="0"/>
              <a:t>А) Финикия   В) Древний Рим</a:t>
            </a:r>
          </a:p>
          <a:p>
            <a:pPr>
              <a:buNone/>
            </a:pPr>
            <a:r>
              <a:rPr lang="ru-RU" dirty="0" smtClean="0"/>
              <a:t>Б) Шумерские города-государства  Г) Древняя Индия</a:t>
            </a:r>
          </a:p>
          <a:p>
            <a:pPr>
              <a:buNone/>
            </a:pPr>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TotalTime>
  <Words>1140</Words>
  <PresentationFormat>Экран (4:3)</PresentationFormat>
  <Paragraphs>89</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ВПР по истории. 5 класс.  Задания 2.  Поиск информации в отрывках исторических текстов</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Пользователь</dc:creator>
  <cp:lastModifiedBy>Пользователь</cp:lastModifiedBy>
  <cp:revision>6</cp:revision>
  <dcterms:created xsi:type="dcterms:W3CDTF">2018-02-14T16:43:13Z</dcterms:created>
  <dcterms:modified xsi:type="dcterms:W3CDTF">2018-08-17T20:03:59Z</dcterms:modified>
</cp:coreProperties>
</file>