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83" r:id="rId3"/>
    <p:sldId id="295" r:id="rId4"/>
    <p:sldId id="290" r:id="rId5"/>
    <p:sldId id="297" r:id="rId6"/>
    <p:sldId id="285" r:id="rId7"/>
    <p:sldId id="286" r:id="rId8"/>
    <p:sldId id="287" r:id="rId9"/>
    <p:sldId id="291" r:id="rId10"/>
    <p:sldId id="298" r:id="rId11"/>
    <p:sldId id="260" r:id="rId12"/>
    <p:sldId id="274" r:id="rId13"/>
    <p:sldId id="276" r:id="rId14"/>
    <p:sldId id="288" r:id="rId15"/>
    <p:sldId id="300" r:id="rId16"/>
    <p:sldId id="303" r:id="rId17"/>
    <p:sldId id="306" r:id="rId18"/>
    <p:sldId id="270" r:id="rId19"/>
    <p:sldId id="272" r:id="rId20"/>
    <p:sldId id="301" r:id="rId21"/>
    <p:sldId id="299" r:id="rId22"/>
    <p:sldId id="305" r:id="rId23"/>
    <p:sldId id="29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9FBF2"/>
    <a:srgbClr val="E7FDEF"/>
    <a:srgbClr val="990099"/>
    <a:srgbClr val="ECF6F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24" autoAdjust="0"/>
  </p:normalViewPr>
  <p:slideViewPr>
    <p:cSldViewPr>
      <p:cViewPr>
        <p:scale>
          <a:sx n="60" d="100"/>
          <a:sy n="60" d="100"/>
        </p:scale>
        <p:origin x="-165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B7EB5D-A6F5-4A16-B6E4-BC3AD4FC74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37F10-0468-45A0-AC9C-FCD9450A7B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D9604-C30B-44F1-95E2-EC9F31B82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80781-DEC3-4653-AC24-0D02861C7D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9E1A-B687-4C3D-84EE-270597B320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BF00-33B5-4D14-BB62-D9E0196ECB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771C5-AAA8-45AA-9465-7262DB47D7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AF318-A227-4D4A-8249-12188D278C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1B026-E44A-4AEF-AFD5-4EE1EE72FE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4B117-F925-415C-B46D-8E833E3AB8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96916-BA17-43ED-AA14-876E018B91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4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7F7AD75-F0DF-4366-9077-04D4D7E076F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slow">
    <p:random/>
    <p:sndAc>
      <p:endSnd/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2" y="332656"/>
            <a:ext cx="7772400" cy="1178967"/>
          </a:xfrm>
        </p:spPr>
        <p:txBody>
          <a:bodyPr/>
          <a:lstStyle/>
          <a:p>
            <a:r>
              <a:rPr lang="ru-RU" dirty="0">
                <a:solidFill>
                  <a:srgbClr val="FF0066"/>
                </a:solidFill>
              </a:rPr>
              <a:t>Вязьма-это Родина моя!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76922" y="6093296"/>
            <a:ext cx="3744416" cy="504056"/>
          </a:xfrm>
        </p:spPr>
        <p:txBody>
          <a:bodyPr/>
          <a:lstStyle/>
          <a:p>
            <a:r>
              <a:rPr lang="ru-RU" sz="1800" dirty="0" smtClean="0"/>
              <a:t>Тимофеева М.Н.</a:t>
            </a:r>
            <a:endParaRPr lang="ru-RU" sz="1800" dirty="0"/>
          </a:p>
        </p:txBody>
      </p:sp>
      <p:pic>
        <p:nvPicPr>
          <p:cNvPr id="2053" name="Picture 5" descr="0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664" y="1484784"/>
            <a:ext cx="5616575" cy="421322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folHlink"/>
                </a:solidFill>
              </a:rPr>
              <a:t>Первое упоминание в летописи-</a:t>
            </a:r>
            <a:r>
              <a:rPr lang="ru-RU" sz="4000">
                <a:solidFill>
                  <a:schemeClr val="folHlink"/>
                </a:solidFill>
              </a:rPr>
              <a:t> 1239 г.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8964" name="Picture 4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6551612" cy="4076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66"/>
                </a:solidFill>
              </a:rPr>
              <a:t>Троицкий собор (</a:t>
            </a:r>
            <a:r>
              <a:rPr lang="en-US">
                <a:solidFill>
                  <a:srgbClr val="FF0066"/>
                </a:solidFill>
              </a:rPr>
              <a:t>XVII</a:t>
            </a:r>
            <a:r>
              <a:rPr lang="ru-RU">
                <a:solidFill>
                  <a:srgbClr val="FF0066"/>
                </a:solidFill>
              </a:rPr>
              <a:t> в.)</a:t>
            </a:r>
          </a:p>
        </p:txBody>
      </p:sp>
      <p:pic>
        <p:nvPicPr>
          <p:cNvPr id="6148" name="Picture 4" descr="vyazma_trinity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0388" y="1981200"/>
            <a:ext cx="5483225" cy="4114800"/>
          </a:xfrm>
          <a:noFill/>
          <a:ln/>
        </p:spPr>
      </p:pic>
    </p:spTree>
  </p:cSld>
  <p:clrMapOvr>
    <a:masterClrMapping/>
  </p:clrMapOvr>
  <p:transition spd="med">
    <p:pull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Церковь Одигитрии Смоленской (</a:t>
            </a:r>
            <a:r>
              <a:rPr lang="en-US" sz="3200"/>
              <a:t>XVII</a:t>
            </a:r>
            <a:r>
              <a:rPr lang="ru-RU" sz="3200"/>
              <a:t> в.)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2340" name="Picture 4" descr="2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484313"/>
            <a:ext cx="6696075" cy="5022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/>
      <p:bldP spid="142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Богородицкая         Введенская</a:t>
            </a:r>
            <a:br>
              <a:rPr lang="ru-RU" sz="3600"/>
            </a:br>
            <a:r>
              <a:rPr lang="ru-RU" sz="3600"/>
              <a:t>церковь                церковь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4388" name="Picture 4" descr="89ea56074e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44675"/>
            <a:ext cx="3514725" cy="4686300"/>
          </a:xfrm>
          <a:prstGeom prst="rect">
            <a:avLst/>
          </a:prstGeom>
          <a:noFill/>
        </p:spPr>
      </p:pic>
      <p:pic>
        <p:nvPicPr>
          <p:cNvPr id="144389" name="Picture 5" descr="10506-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844675"/>
            <a:ext cx="3233737" cy="469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Памятник генерал-лейтенанту М.Г. Ефремову</a:t>
            </a:r>
            <a:br>
              <a:rPr lang="ru-RU" sz="4000"/>
            </a:br>
            <a:endParaRPr lang="ru-RU" sz="400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157700" name="Picture 4" descr="large_12511096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557338"/>
            <a:ext cx="6264275" cy="47005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  <p:bldP spid="1576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hlink"/>
                </a:solidFill>
              </a:rPr>
              <a:t>Танк Т-34 при въезде в г.Вязьма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8421" name="Picture 5" descr="T-34-85-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44675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Мемориальный комплекс Бауманской дивизии, сражавшейся под Вязьмой в 1941 г.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3540" name="Picture 4" descr="1265656798_bauman_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916113"/>
            <a:ext cx="5334000" cy="40005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3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FF0066"/>
                </a:solidFill>
              </a:rPr>
              <a:t>Мы помним каждый подвиг!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0708" name="Picture 4" descr="721401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28775"/>
            <a:ext cx="6626225" cy="4837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07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/>
      <p:bldP spid="2007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ECF6F8"/>
                </a:solidFill>
              </a:rPr>
              <a:t>Герб и флаг города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8244" name="Picture 4" descr="vazma1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2339975" y="2852738"/>
            <a:ext cx="1581150" cy="1905000"/>
          </a:xfrm>
          <a:prstGeom prst="rect">
            <a:avLst/>
          </a:prstGeom>
          <a:noFill/>
        </p:spPr>
      </p:pic>
      <p:pic>
        <p:nvPicPr>
          <p:cNvPr id="138245" name="Picture 5" descr="160px-Flag_of_Vyazma_(Smolensk_oblast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094038"/>
            <a:ext cx="2028825" cy="13446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  <p:bldP spid="13824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Открытие Стелы </a:t>
            </a:r>
            <a:br>
              <a:rPr lang="ru-RU" sz="3200"/>
            </a:br>
            <a:r>
              <a:rPr lang="ru-RU" sz="3200"/>
              <a:t>«Город воинской славы»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0292" name="Picture 4" descr="22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6762750" cy="450532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  <p:bldP spid="1402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Вязьма 19 в.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2580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6769100" cy="42941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Памятник железнодорожникам на Привокзальной площади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0468" name="Picture 4" descr="сканирование00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700213"/>
            <a:ext cx="6119813" cy="41814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0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Парк П.С.Нахимова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6372" name="Picture 4" descr="pa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989138"/>
            <a:ext cx="5616575" cy="4213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/>
      <p:bldP spid="1863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00FF00"/>
                </a:solidFill>
              </a:rPr>
              <a:t>Фонтан в центральном парке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5588" name="Picture 4" descr="photo-018-viazjma-russ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557338"/>
            <a:ext cx="6330950" cy="4737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  <p:bldP spid="1955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573463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FF0066"/>
                </a:solidFill>
              </a:rPr>
              <a:t>И покуда будет сердце биться</a:t>
            </a:r>
          </a:p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FF0066"/>
                </a:solidFill>
              </a:rPr>
              <a:t>Будем помнить мы с тобой всегда.</a:t>
            </a:r>
          </a:p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FF0066"/>
                </a:solidFill>
              </a:rPr>
              <a:t>Вязьма, ты не просто город у Столицы,</a:t>
            </a:r>
          </a:p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FF0066"/>
                </a:solidFill>
              </a:rPr>
              <a:t>Вязьма- это Родина моя!</a:t>
            </a:r>
          </a:p>
        </p:txBody>
      </p:sp>
      <p:pic>
        <p:nvPicPr>
          <p:cNvPr id="161797" name="Picture 5" descr="8723556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88913"/>
            <a:ext cx="4762500" cy="3162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  <p:bldP spid="161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Спасская башня- </a:t>
            </a:r>
            <a:r>
              <a:rPr lang="ru-RU" sz="3200"/>
              <a:t>единственная уцелевшая башня Вяземской крепостной стены 17 века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4868" name="Picture 4" descr="img_22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492375"/>
            <a:ext cx="4762500" cy="3371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6" grpId="0"/>
      <p:bldP spid="1648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folHlink"/>
                </a:solidFill>
              </a:rPr>
              <a:t>Памятник героям Перновского полка </a:t>
            </a:r>
            <a:br>
              <a:rPr lang="ru-RU" sz="3200">
                <a:solidFill>
                  <a:schemeClr val="folHlink"/>
                </a:solidFill>
              </a:rPr>
            </a:br>
            <a:r>
              <a:rPr lang="ru-RU" sz="3200">
                <a:solidFill>
                  <a:schemeClr val="folHlink"/>
                </a:solidFill>
              </a:rPr>
              <a:t>1812 г.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9748" name="Picture 4" descr="big_12729169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989138"/>
            <a:ext cx="5753100" cy="43148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  <p:bldP spid="1597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Современный город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7940" name="Picture 4" descr="vertol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484313"/>
            <a:ext cx="6408738" cy="4806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  <p:bldP spid="167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Начало войны 1941 г.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4628" name="Picture 4" descr="25689142_5__M3_in_Vyaz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205038"/>
            <a:ext cx="6213475" cy="38528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46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Тяжелые годы войны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5652" name="Picture 4" descr="17678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133600"/>
            <a:ext cx="5095875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  <p:bldP spid="155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12 марта 1943 г.- освобождение Вязьмы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6676" name="Picture 4" descr="1203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44675"/>
            <a:ext cx="6475413" cy="4583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66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Город воинской славы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0772" name="Picture 4" descr="vjazma_gorod_slavi_ma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700213"/>
            <a:ext cx="6553200" cy="48212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/>
      <p:bldP spid="1607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306</TotalTime>
  <Words>138</Words>
  <Application>Microsoft Office PowerPoint</Application>
  <PresentationFormat>Экран (4:3)</PresentationFormat>
  <Paragraphs>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Текстура</vt:lpstr>
      <vt:lpstr>Вязьма-это Родина моя!</vt:lpstr>
      <vt:lpstr>Вязьма 19 в.</vt:lpstr>
      <vt:lpstr>Спасская башня- единственная уцелевшая башня Вяземской крепостной стены 17 века</vt:lpstr>
      <vt:lpstr>Памятник героям Перновского полка  1812 г.</vt:lpstr>
      <vt:lpstr>Современный город</vt:lpstr>
      <vt:lpstr>Начало войны 1941 г.</vt:lpstr>
      <vt:lpstr>Тяжелые годы войны</vt:lpstr>
      <vt:lpstr>12 марта 1943 г.- освобождение Вязьмы</vt:lpstr>
      <vt:lpstr>Город воинской славы</vt:lpstr>
      <vt:lpstr>Первое упоминание в летописи- 1239 г.</vt:lpstr>
      <vt:lpstr>Троицкий собор (XVII в.)</vt:lpstr>
      <vt:lpstr>Церковь Одигитрии Смоленской (XVII в.)</vt:lpstr>
      <vt:lpstr>Богородицкая         Введенская церковь                церковь</vt:lpstr>
      <vt:lpstr>Памятник генерал-лейтенанту М.Г. Ефремову </vt:lpstr>
      <vt:lpstr>Танк Т-34 при въезде в г.Вязьма</vt:lpstr>
      <vt:lpstr>Мемориальный комплекс Бауманской дивизии, сражавшейся под Вязьмой в 1941 г.</vt:lpstr>
      <vt:lpstr>Мы помним каждый подвиг!</vt:lpstr>
      <vt:lpstr>Герб и флаг города</vt:lpstr>
      <vt:lpstr>Открытие Стелы  «Город воинской славы»</vt:lpstr>
      <vt:lpstr>Памятник железнодорожникам на Привокзальной площади</vt:lpstr>
      <vt:lpstr>Парк П.С.Нахимова</vt:lpstr>
      <vt:lpstr>Фонтан в центральном парке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Вязьма-это Родина моя!</dc:title>
  <dc:creator>KM</dc:creator>
  <cp:lastModifiedBy>Бочкарева О.В.</cp:lastModifiedBy>
  <cp:revision>12</cp:revision>
  <dcterms:created xsi:type="dcterms:W3CDTF">2011-10-24T07:11:49Z</dcterms:created>
  <dcterms:modified xsi:type="dcterms:W3CDTF">2018-08-17T07:35:48Z</dcterms:modified>
</cp:coreProperties>
</file>