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61B8-8B4B-4687-8FC0-0E459A4A027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AE6653D-1CC5-43D8-98AD-249F20AD97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61B8-8B4B-4687-8FC0-0E459A4A027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6653D-1CC5-43D8-98AD-249F20AD97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AE6653D-1CC5-43D8-98AD-249F20AD97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61B8-8B4B-4687-8FC0-0E459A4A027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61B8-8B4B-4687-8FC0-0E459A4A027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AE6653D-1CC5-43D8-98AD-249F20AD97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61B8-8B4B-4687-8FC0-0E459A4A027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AE6653D-1CC5-43D8-98AD-249F20AD97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4B761B8-8B4B-4687-8FC0-0E459A4A027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6653D-1CC5-43D8-98AD-249F20AD97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61B8-8B4B-4687-8FC0-0E459A4A027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AE6653D-1CC5-43D8-98AD-249F20AD97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61B8-8B4B-4687-8FC0-0E459A4A027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AE6653D-1CC5-43D8-98AD-249F20AD97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61B8-8B4B-4687-8FC0-0E459A4A027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AE6653D-1CC5-43D8-98AD-249F20AD97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AE6653D-1CC5-43D8-98AD-249F20AD97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761B8-8B4B-4687-8FC0-0E459A4A027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AE6653D-1CC5-43D8-98AD-249F20AD97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4B761B8-8B4B-4687-8FC0-0E459A4A027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4B761B8-8B4B-4687-8FC0-0E459A4A0270}" type="datetimeFigureOut">
              <a:rPr lang="ru-RU" smtClean="0"/>
              <a:pPr/>
              <a:t>18.08.2018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AE6653D-1CC5-43D8-98AD-249F20AD97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ПРЕЗЕНТАЦИЯ ДЛЯ МЛАДШЕГО ВОЗРАСТА</a:t>
            </a:r>
          </a:p>
          <a:p>
            <a:r>
              <a:rPr lang="ru-RU" sz="1800" dirty="0" smtClean="0"/>
              <a:t>Подготовила </a:t>
            </a:r>
            <a:r>
              <a:rPr lang="ru-RU" sz="1800" dirty="0" err="1" smtClean="0"/>
              <a:t>Ципилева</a:t>
            </a:r>
            <a:r>
              <a:rPr lang="ru-RU" sz="1800" dirty="0" smtClean="0"/>
              <a:t> Елена Александровна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«ЧТО РАСТЕТ НА ГРЯДКЕ»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ЛУК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Чесноку любимый брат, И никто не виноват, </a:t>
            </a:r>
          </a:p>
          <a:p>
            <a:r>
              <a:rPr lang="ru-RU" sz="2000" dirty="0" smtClean="0"/>
              <a:t>Что его кто тронет, </a:t>
            </a:r>
          </a:p>
          <a:p>
            <a:r>
              <a:rPr lang="ru-RU" sz="2000" dirty="0" smtClean="0"/>
              <a:t>Вмиг слезу обронит.</a:t>
            </a:r>
            <a:endParaRPr lang="ru-RU" sz="2000" dirty="0"/>
          </a:p>
        </p:txBody>
      </p:sp>
      <p:pic>
        <p:nvPicPr>
          <p:cNvPr id="5" name="Содержимое 4" descr="prorastanie-luk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857621" y="1428736"/>
            <a:ext cx="4429156" cy="3857651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285860"/>
            <a:ext cx="4040188" cy="971114"/>
          </a:xfrm>
        </p:spPr>
        <p:txBody>
          <a:bodyPr>
            <a:normAutofit fontScale="77500" lnSpcReduction="20000"/>
          </a:bodyPr>
          <a:lstStyle/>
          <a:p>
            <a:r>
              <a:rPr lang="ru-RU" b="0" dirty="0" smtClean="0"/>
              <a:t>Она прячется от солнца Под кустом в глубокой норке, Бурая — не мишка, В норке — но не мышка. (КАРТОШКА)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357298"/>
            <a:ext cx="3733800" cy="852502"/>
          </a:xfrm>
        </p:spPr>
        <p:txBody>
          <a:bodyPr/>
          <a:lstStyle/>
          <a:p>
            <a:r>
              <a:rPr lang="ru-RU" sz="2000" b="0" dirty="0" smtClean="0"/>
              <a:t>Красна девица Сидит в темнице, А коса на улице. (МОРКОВЬ)</a:t>
            </a:r>
            <a:endParaRPr lang="ru-RU" sz="2000" dirty="0"/>
          </a:p>
        </p:txBody>
      </p:sp>
      <p:pic>
        <p:nvPicPr>
          <p:cNvPr id="7" name="Содержимое 6" descr="kartofel.pn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000100" y="2357430"/>
            <a:ext cx="3571900" cy="3571900"/>
          </a:xfrm>
        </p:spPr>
      </p:pic>
      <p:pic>
        <p:nvPicPr>
          <p:cNvPr id="8" name="Содержимое 7" descr="804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929190" y="2357430"/>
            <a:ext cx="3733800" cy="35004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	Конец лета – время сбора урожая, на грядке выросли полезные и спелые овощи.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КАПУСТА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Уродилась я на славу, </a:t>
            </a:r>
          </a:p>
          <a:p>
            <a:r>
              <a:rPr lang="ru-RU" sz="2400" dirty="0" smtClean="0"/>
              <a:t>Голова бела, кудрява.</a:t>
            </a:r>
          </a:p>
          <a:p>
            <a:r>
              <a:rPr lang="ru-RU" sz="2400" dirty="0" smtClean="0"/>
              <a:t> Кто любит щи —</a:t>
            </a:r>
          </a:p>
          <a:p>
            <a:r>
              <a:rPr lang="ru-RU" sz="2400" dirty="0" smtClean="0"/>
              <a:t> Меня в них ищи. </a:t>
            </a:r>
            <a:endParaRPr lang="ru-RU" sz="2400" dirty="0"/>
          </a:p>
        </p:txBody>
      </p:sp>
      <p:pic>
        <p:nvPicPr>
          <p:cNvPr id="5" name="Содержимое 4" descr="images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000497" y="1500174"/>
            <a:ext cx="4143404" cy="3714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ПОМИДОР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Как на нашей грядке </a:t>
            </a:r>
          </a:p>
          <a:p>
            <a:r>
              <a:rPr lang="ru-RU" sz="2000" dirty="0" smtClean="0"/>
              <a:t>Выросли загадки </a:t>
            </a:r>
          </a:p>
          <a:p>
            <a:r>
              <a:rPr lang="ru-RU" sz="2000" dirty="0" smtClean="0"/>
              <a:t>Сочные да крупные, </a:t>
            </a:r>
          </a:p>
          <a:p>
            <a:r>
              <a:rPr lang="ru-RU" sz="2000" dirty="0" smtClean="0"/>
              <a:t>Вот такие круглые.</a:t>
            </a:r>
          </a:p>
          <a:p>
            <a:r>
              <a:rPr lang="ru-RU" sz="2000" dirty="0" smtClean="0"/>
              <a:t> Летом зеленеют,</a:t>
            </a:r>
          </a:p>
          <a:p>
            <a:r>
              <a:rPr lang="ru-RU" sz="2000" dirty="0" smtClean="0"/>
              <a:t> К осени краснеют. </a:t>
            </a:r>
            <a:endParaRPr lang="ru-RU" sz="2000" dirty="0"/>
          </a:p>
        </p:txBody>
      </p:sp>
      <p:pic>
        <p:nvPicPr>
          <p:cNvPr id="5" name="Содержимое 4" descr="159986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124200" y="1041400"/>
            <a:ext cx="5638800" cy="469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ОГУРЕЦ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На грядке длинный и зелёный, </a:t>
            </a:r>
          </a:p>
          <a:p>
            <a:r>
              <a:rPr lang="ru-RU" sz="2000" dirty="0" smtClean="0"/>
              <a:t>А в кадке жёлтый и солёный. </a:t>
            </a:r>
            <a:endParaRPr lang="ru-RU" sz="2000" dirty="0"/>
          </a:p>
        </p:txBody>
      </p:sp>
      <p:pic>
        <p:nvPicPr>
          <p:cNvPr id="5" name="Содержимое 4" descr="orig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92876" y="1508756"/>
            <a:ext cx="3901448" cy="3764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СВЕКЛА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Над землей трава,</a:t>
            </a:r>
          </a:p>
          <a:p>
            <a:r>
              <a:rPr lang="ru-RU" sz="2000" dirty="0" smtClean="0"/>
              <a:t> Под землей бордовая голова. </a:t>
            </a:r>
            <a:endParaRPr lang="ru-RU" sz="2000" dirty="0"/>
          </a:p>
        </p:txBody>
      </p:sp>
      <p:pic>
        <p:nvPicPr>
          <p:cNvPr id="5" name="Содержимое 4" descr="4870_slider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857620" y="1357298"/>
            <a:ext cx="4286280" cy="40719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ТЫКВА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 огороде — желтый мяч, Только не бежит он вскачь, </a:t>
            </a:r>
          </a:p>
          <a:p>
            <a:r>
              <a:rPr lang="ru-RU" sz="2000" dirty="0" smtClean="0"/>
              <a:t>Он – как полная луна, </a:t>
            </a:r>
          </a:p>
          <a:p>
            <a:r>
              <a:rPr lang="ru-RU" sz="2000" dirty="0" smtClean="0"/>
              <a:t>Вкусные в нем семена.</a:t>
            </a:r>
            <a:endParaRPr lang="ru-RU" sz="2000" dirty="0"/>
          </a:p>
        </p:txBody>
      </p:sp>
      <p:pic>
        <p:nvPicPr>
          <p:cNvPr id="5" name="Содержимое 4" descr="image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714745" y="1714488"/>
            <a:ext cx="4214842" cy="3857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869934"/>
          </a:xfrm>
        </p:spPr>
        <p:txBody>
          <a:bodyPr/>
          <a:lstStyle/>
          <a:p>
            <a:r>
              <a:rPr lang="ru-RU" dirty="0" smtClean="0"/>
              <a:t>ГОРОХ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285860"/>
            <a:ext cx="1905000" cy="4810140"/>
          </a:xfrm>
        </p:spPr>
        <p:txBody>
          <a:bodyPr>
            <a:normAutofit/>
          </a:bodyPr>
          <a:lstStyle/>
          <a:p>
            <a:r>
              <a:rPr lang="ru-RU" dirty="0" smtClean="0"/>
              <a:t>Дом зеленый тесноват: </a:t>
            </a:r>
          </a:p>
          <a:p>
            <a:r>
              <a:rPr lang="ru-RU" dirty="0" smtClean="0"/>
              <a:t>Узкий длинный, гладкий. </a:t>
            </a:r>
          </a:p>
          <a:p>
            <a:r>
              <a:rPr lang="ru-RU" dirty="0" smtClean="0"/>
              <a:t>В доме рядышком сидят </a:t>
            </a:r>
          </a:p>
          <a:p>
            <a:r>
              <a:rPr lang="ru-RU" dirty="0" smtClean="0"/>
              <a:t>Круглые ребятки. Осенью пришла беда — Треснул домик гладкий, Поскакали кто куда</a:t>
            </a:r>
          </a:p>
          <a:p>
            <a:r>
              <a:rPr lang="ru-RU" dirty="0" smtClean="0"/>
              <a:t> Круглые ребятки. </a:t>
            </a:r>
            <a:endParaRPr lang="ru-RU" dirty="0"/>
          </a:p>
        </p:txBody>
      </p:sp>
      <p:pic>
        <p:nvPicPr>
          <p:cNvPr id="5" name="Содержимое 4" descr="goroh_ovoshchnoy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00430" y="1214422"/>
            <a:ext cx="4357718" cy="4143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РЕПА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Кругла, а не месяц,</a:t>
            </a:r>
          </a:p>
          <a:p>
            <a:r>
              <a:rPr lang="ru-RU" sz="2000" dirty="0" smtClean="0"/>
              <a:t> Желта, а не масло,</a:t>
            </a:r>
          </a:p>
          <a:p>
            <a:r>
              <a:rPr lang="ru-RU" sz="2000" dirty="0" smtClean="0"/>
              <a:t> Сладка, а не сахар, </a:t>
            </a:r>
          </a:p>
          <a:p>
            <a:r>
              <a:rPr lang="ru-RU" sz="2000" dirty="0" smtClean="0"/>
              <a:t>С хвостом, а не мышь. </a:t>
            </a:r>
            <a:endParaRPr lang="ru-RU" sz="2000" dirty="0"/>
          </a:p>
        </p:txBody>
      </p:sp>
      <p:pic>
        <p:nvPicPr>
          <p:cNvPr id="7" name="Содержимое 6" descr="depositphotos_66253189-stock-illustration-turnip-vector-illustration-hand-draw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238500" y="685800"/>
            <a:ext cx="5410200" cy="54102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52</TotalTime>
  <Words>175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«ЧТО РАСТЕТ НА ГРЯДКЕ»</vt:lpstr>
      <vt:lpstr> Конец лета – время сбора урожая, на грядке выросли полезные и спелые овощи.</vt:lpstr>
      <vt:lpstr>КАПУСТА</vt:lpstr>
      <vt:lpstr>ПОМИДОР</vt:lpstr>
      <vt:lpstr>ОГУРЕЦ</vt:lpstr>
      <vt:lpstr>СВЕКЛА</vt:lpstr>
      <vt:lpstr>ТЫКВА</vt:lpstr>
      <vt:lpstr>ГОРОХ</vt:lpstr>
      <vt:lpstr>РЕПА</vt:lpstr>
      <vt:lpstr>ЛУК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«ЧТО РАСТЕТ НА ГРЯДКЕ»</dc:title>
  <dc:creator>i am</dc:creator>
  <cp:lastModifiedBy>i am</cp:lastModifiedBy>
  <cp:revision>7</cp:revision>
  <dcterms:created xsi:type="dcterms:W3CDTF">2018-08-16T17:21:55Z</dcterms:created>
  <dcterms:modified xsi:type="dcterms:W3CDTF">2018-08-18T17:21:34Z</dcterms:modified>
</cp:coreProperties>
</file>