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5" r:id="rId3"/>
    <p:sldId id="272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7" r:id="rId13"/>
    <p:sldId id="269" r:id="rId14"/>
    <p:sldId id="268" r:id="rId15"/>
    <p:sldId id="270" r:id="rId16"/>
    <p:sldId id="271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8ACF2"/>
    <a:srgbClr val="FFFF66"/>
    <a:srgbClr val="FB9FC2"/>
    <a:srgbClr val="A2FB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58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4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4.wav"/><Relationship Id="rId7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6.png"/><Relationship Id="rId5" Type="http://schemas.openxmlformats.org/officeDocument/2006/relationships/image" Target="../media/image6.jpeg"/><Relationship Id="rId10" Type="http://schemas.openxmlformats.org/officeDocument/2006/relationships/slide" Target="slide19.xml"/><Relationship Id="rId4" Type="http://schemas.openxmlformats.org/officeDocument/2006/relationships/slide" Target="slide3.xml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slide" Target="slide19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5" Type="http://schemas.openxmlformats.org/officeDocument/2006/relationships/image" Target="../media/image23.jpe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slide" Target="slide3.xml"/><Relationship Id="rId7" Type="http://schemas.openxmlformats.org/officeDocument/2006/relationships/image" Target="../media/image2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16.png"/><Relationship Id="rId5" Type="http://schemas.openxmlformats.org/officeDocument/2006/relationships/image" Target="../media/image25.jpeg"/><Relationship Id="rId10" Type="http://schemas.openxmlformats.org/officeDocument/2006/relationships/slide" Target="slide19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6.wav"/><Relationship Id="rId7" Type="http://schemas.openxmlformats.org/officeDocument/2006/relationships/slide" Target="slide19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gif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5.wav"/><Relationship Id="rId7" Type="http://schemas.openxmlformats.org/officeDocument/2006/relationships/image" Target="../media/image36.jpeg"/><Relationship Id="rId12" Type="http://schemas.openxmlformats.org/officeDocument/2006/relationships/image" Target="../media/image16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11" Type="http://schemas.openxmlformats.org/officeDocument/2006/relationships/slide" Target="slide19.xml"/><Relationship Id="rId5" Type="http://schemas.openxmlformats.org/officeDocument/2006/relationships/image" Target="../media/image34.jpeg"/><Relationship Id="rId10" Type="http://schemas.openxmlformats.org/officeDocument/2006/relationships/image" Target="../media/image37.jpeg"/><Relationship Id="rId4" Type="http://schemas.openxmlformats.org/officeDocument/2006/relationships/image" Target="../media/image33.jpeg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" Target="slide3.xml"/><Relationship Id="rId7" Type="http://schemas.openxmlformats.org/officeDocument/2006/relationships/image" Target="../media/image4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16.png"/><Relationship Id="rId4" Type="http://schemas.openxmlformats.org/officeDocument/2006/relationships/image" Target="../media/image39.jpeg"/><Relationship Id="rId9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audio" Target="../media/audio2.wav"/><Relationship Id="rId7" Type="http://schemas.openxmlformats.org/officeDocument/2006/relationships/image" Target="../media/image4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slide" Target="slide3.xml"/><Relationship Id="rId9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6.png"/><Relationship Id="rId7" Type="http://schemas.openxmlformats.org/officeDocument/2006/relationships/image" Target="../media/image4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21.jpe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slide" Target="slide11.xml"/><Relationship Id="rId18" Type="http://schemas.openxmlformats.org/officeDocument/2006/relationships/image" Target="../media/image10.jpeg"/><Relationship Id="rId3" Type="http://schemas.openxmlformats.org/officeDocument/2006/relationships/slide" Target="slide15.xml"/><Relationship Id="rId21" Type="http://schemas.openxmlformats.org/officeDocument/2006/relationships/image" Target="../media/image12.jpeg"/><Relationship Id="rId7" Type="http://schemas.openxmlformats.org/officeDocument/2006/relationships/image" Target="../media/image3.jpeg"/><Relationship Id="rId12" Type="http://schemas.openxmlformats.org/officeDocument/2006/relationships/image" Target="../media/image5.jpeg"/><Relationship Id="rId17" Type="http://schemas.openxmlformats.org/officeDocument/2006/relationships/image" Target="../media/image9.jpeg"/><Relationship Id="rId2" Type="http://schemas.openxmlformats.org/officeDocument/2006/relationships/slide" Target="slide17.xml"/><Relationship Id="rId16" Type="http://schemas.openxmlformats.org/officeDocument/2006/relationships/image" Target="../media/image8.jpe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slide" Target="slide13.xml"/><Relationship Id="rId24" Type="http://schemas.openxmlformats.org/officeDocument/2006/relationships/image" Target="../media/image15.jpeg"/><Relationship Id="rId5" Type="http://schemas.openxmlformats.org/officeDocument/2006/relationships/slide" Target="slide14.xml"/><Relationship Id="rId15" Type="http://schemas.openxmlformats.org/officeDocument/2006/relationships/image" Target="../media/image7.jpeg"/><Relationship Id="rId23" Type="http://schemas.openxmlformats.org/officeDocument/2006/relationships/image" Target="../media/image14.jpeg"/><Relationship Id="rId10" Type="http://schemas.openxmlformats.org/officeDocument/2006/relationships/slide" Target="slide4.xml"/><Relationship Id="rId19" Type="http://schemas.openxmlformats.org/officeDocument/2006/relationships/slide" Target="slide18.xml"/><Relationship Id="rId4" Type="http://schemas.openxmlformats.org/officeDocument/2006/relationships/image" Target="../media/image1.png"/><Relationship Id="rId9" Type="http://schemas.openxmlformats.org/officeDocument/2006/relationships/slide" Target="slide5.xml"/><Relationship Id="rId14" Type="http://schemas.openxmlformats.org/officeDocument/2006/relationships/image" Target="../media/image6.jpeg"/><Relationship Id="rId2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9.xml"/><Relationship Id="rId7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image" Target="../media/image16.png"/><Relationship Id="rId5" Type="http://schemas.openxmlformats.org/officeDocument/2006/relationships/slide" Target="slide7.xml"/><Relationship Id="rId10" Type="http://schemas.openxmlformats.org/officeDocument/2006/relationships/slide" Target="slide19.xml"/><Relationship Id="rId4" Type="http://schemas.openxmlformats.org/officeDocument/2006/relationships/slide" Target="slide10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4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slide" Target="slide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slide" Target="slide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4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4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214818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sz="2000" dirty="0" smtClean="0">
              <a:ln w="11430"/>
              <a:latin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Романько</a:t>
            </a:r>
            <a:r>
              <a:rPr lang="ru-RU" sz="200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Елена Николаевна, воспитатель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</a:p>
          <a:p>
            <a:pPr algn="ctr">
              <a:defRPr/>
            </a:pPr>
            <a:r>
              <a:rPr lang="ru-RU" sz="20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defRPr/>
            </a:pPr>
            <a:r>
              <a:rPr lang="ru-RU" sz="20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«Подгоренский детский сад</a:t>
            </a:r>
            <a:r>
              <a:rPr lang="en-US" sz="20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№2»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00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428596" y="1"/>
            <a:ext cx="8286808" cy="2143116"/>
            <a:chOff x="0" y="-144463"/>
            <a:chExt cx="9429784" cy="2657333"/>
          </a:xfrm>
        </p:grpSpPr>
        <p:sp>
          <p:nvSpPr>
            <p:cNvPr id="21" name="Куб 20"/>
            <p:cNvSpPr/>
            <p:nvPr/>
          </p:nvSpPr>
          <p:spPr>
            <a:xfrm>
              <a:off x="8501090" y="0"/>
              <a:ext cx="928694" cy="92869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Е</a:t>
              </a:r>
            </a:p>
          </p:txBody>
        </p:sp>
        <p:sp>
          <p:nvSpPr>
            <p:cNvPr id="1026" name="AutoShape 2" descr="http://cliparts.co/cliparts/rTj/d46/rTjd46pTR.jpg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/>
            </a:p>
          </p:txBody>
        </p:sp>
        <p:sp>
          <p:nvSpPr>
            <p:cNvPr id="5" name="Куб 4"/>
            <p:cNvSpPr/>
            <p:nvPr/>
          </p:nvSpPr>
          <p:spPr>
            <a:xfrm>
              <a:off x="0" y="0"/>
              <a:ext cx="928694" cy="928694"/>
            </a:xfrm>
            <a:prstGeom prst="cube">
              <a:avLst/>
            </a:prstGeom>
            <a:solidFill>
              <a:srgbClr val="92D05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Д</a:t>
              </a:r>
            </a:p>
          </p:txBody>
        </p:sp>
        <p:sp>
          <p:nvSpPr>
            <p:cNvPr id="6" name="Куб 5"/>
            <p:cNvSpPr/>
            <p:nvPr/>
          </p:nvSpPr>
          <p:spPr>
            <a:xfrm>
              <a:off x="714348" y="500042"/>
              <a:ext cx="928694" cy="928694"/>
            </a:xfrm>
            <a:prstGeom prst="cub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И</a:t>
              </a:r>
            </a:p>
          </p:txBody>
        </p:sp>
        <p:sp>
          <p:nvSpPr>
            <p:cNvPr id="7" name="Куб 6"/>
            <p:cNvSpPr/>
            <p:nvPr/>
          </p:nvSpPr>
          <p:spPr>
            <a:xfrm>
              <a:off x="1577304" y="0"/>
              <a:ext cx="928694" cy="928694"/>
            </a:xfrm>
            <a:prstGeom prst="cube">
              <a:avLst/>
            </a:prstGeom>
            <a:solidFill>
              <a:srgbClr val="00B05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Д</a:t>
              </a:r>
            </a:p>
          </p:txBody>
        </p:sp>
        <p:sp>
          <p:nvSpPr>
            <p:cNvPr id="8" name="Куб 7"/>
            <p:cNvSpPr/>
            <p:nvPr/>
          </p:nvSpPr>
          <p:spPr>
            <a:xfrm>
              <a:off x="2010492" y="504056"/>
              <a:ext cx="928694" cy="928694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А</a:t>
              </a:r>
            </a:p>
          </p:txBody>
        </p:sp>
        <p:sp>
          <p:nvSpPr>
            <p:cNvPr id="9" name="Куб 8"/>
            <p:cNvSpPr/>
            <p:nvPr/>
          </p:nvSpPr>
          <p:spPr>
            <a:xfrm>
              <a:off x="2874588" y="0"/>
              <a:ext cx="928694" cy="928694"/>
            </a:xfrm>
            <a:prstGeom prst="cube">
              <a:avLst/>
            </a:prstGeom>
            <a:solidFill>
              <a:srgbClr val="00B0F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К</a:t>
              </a:r>
            </a:p>
          </p:txBody>
        </p:sp>
        <p:sp>
          <p:nvSpPr>
            <p:cNvPr id="10" name="Куб 9"/>
            <p:cNvSpPr/>
            <p:nvPr/>
          </p:nvSpPr>
          <p:spPr>
            <a:xfrm>
              <a:off x="4242740" y="0"/>
              <a:ext cx="928694" cy="92869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И</a:t>
              </a:r>
            </a:p>
          </p:txBody>
        </p:sp>
        <p:sp>
          <p:nvSpPr>
            <p:cNvPr id="11" name="Куб 10"/>
            <p:cNvSpPr/>
            <p:nvPr/>
          </p:nvSpPr>
          <p:spPr>
            <a:xfrm>
              <a:off x="4818804" y="576064"/>
              <a:ext cx="928694" cy="928694"/>
            </a:xfrm>
            <a:prstGeom prst="cub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Ч</a:t>
              </a:r>
            </a:p>
          </p:txBody>
        </p:sp>
        <p:sp>
          <p:nvSpPr>
            <p:cNvPr id="12" name="Куб 11"/>
            <p:cNvSpPr/>
            <p:nvPr/>
          </p:nvSpPr>
          <p:spPr>
            <a:xfrm>
              <a:off x="7215206" y="0"/>
              <a:ext cx="928694" cy="928694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К</a:t>
              </a:r>
            </a:p>
          </p:txBody>
        </p:sp>
        <p:sp>
          <p:nvSpPr>
            <p:cNvPr id="13" name="Куб 12"/>
            <p:cNvSpPr/>
            <p:nvPr/>
          </p:nvSpPr>
          <p:spPr>
            <a:xfrm>
              <a:off x="5682900" y="0"/>
              <a:ext cx="928694" cy="928694"/>
            </a:xfrm>
            <a:prstGeom prst="cube">
              <a:avLst/>
            </a:prstGeom>
            <a:solidFill>
              <a:srgbClr val="00B05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Е</a:t>
              </a:r>
            </a:p>
          </p:txBody>
        </p:sp>
        <p:sp>
          <p:nvSpPr>
            <p:cNvPr id="14" name="Куб 13"/>
            <p:cNvSpPr/>
            <p:nvPr/>
          </p:nvSpPr>
          <p:spPr>
            <a:xfrm>
              <a:off x="6330972" y="432048"/>
              <a:ext cx="928694" cy="92869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С</a:t>
              </a:r>
            </a:p>
          </p:txBody>
        </p:sp>
        <p:sp>
          <p:nvSpPr>
            <p:cNvPr id="15" name="Куб 14"/>
            <p:cNvSpPr/>
            <p:nvPr/>
          </p:nvSpPr>
          <p:spPr>
            <a:xfrm>
              <a:off x="1866476" y="1584176"/>
              <a:ext cx="928694" cy="92869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И</a:t>
              </a:r>
            </a:p>
          </p:txBody>
        </p:sp>
        <p:sp>
          <p:nvSpPr>
            <p:cNvPr id="16" name="Куб 15"/>
            <p:cNvSpPr/>
            <p:nvPr/>
          </p:nvSpPr>
          <p:spPr>
            <a:xfrm>
              <a:off x="2874588" y="1584176"/>
              <a:ext cx="928694" cy="928694"/>
            </a:xfrm>
            <a:prstGeom prst="cube">
              <a:avLst/>
            </a:prstGeom>
            <a:solidFill>
              <a:srgbClr val="00B0F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Г</a:t>
              </a:r>
            </a:p>
          </p:txBody>
        </p:sp>
        <p:sp>
          <p:nvSpPr>
            <p:cNvPr id="17" name="Куб 16"/>
            <p:cNvSpPr/>
            <p:nvPr/>
          </p:nvSpPr>
          <p:spPr>
            <a:xfrm>
              <a:off x="3882700" y="1584176"/>
              <a:ext cx="928694" cy="928694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Р</a:t>
              </a:r>
            </a:p>
          </p:txBody>
        </p:sp>
        <p:sp>
          <p:nvSpPr>
            <p:cNvPr id="18" name="Куб 17"/>
            <p:cNvSpPr/>
            <p:nvPr/>
          </p:nvSpPr>
          <p:spPr>
            <a:xfrm>
              <a:off x="4890812" y="1584176"/>
              <a:ext cx="928694" cy="928694"/>
            </a:xfrm>
            <a:prstGeom prst="cube">
              <a:avLst/>
            </a:prstGeom>
            <a:solidFill>
              <a:srgbClr val="00B05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Ы</a:t>
              </a:r>
            </a:p>
          </p:txBody>
        </p:sp>
        <p:sp>
          <p:nvSpPr>
            <p:cNvPr id="19" name="Куб 18"/>
            <p:cNvSpPr/>
            <p:nvPr/>
          </p:nvSpPr>
          <p:spPr>
            <a:xfrm>
              <a:off x="7771132" y="504056"/>
              <a:ext cx="928694" cy="928694"/>
            </a:xfrm>
            <a:prstGeom prst="cube">
              <a:avLst/>
            </a:prstGeom>
            <a:solidFill>
              <a:srgbClr val="00B0F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И</a:t>
              </a:r>
            </a:p>
          </p:txBody>
        </p:sp>
        <p:sp>
          <p:nvSpPr>
            <p:cNvPr id="20" name="Куб 19"/>
            <p:cNvSpPr/>
            <p:nvPr/>
          </p:nvSpPr>
          <p:spPr>
            <a:xfrm>
              <a:off x="3450652" y="432048"/>
              <a:ext cx="928694" cy="928694"/>
            </a:xfrm>
            <a:prstGeom prst="cube">
              <a:avLst/>
            </a:prstGeom>
            <a:solidFill>
              <a:srgbClr val="92D05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Т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42910" y="2714620"/>
            <a:ext cx="807249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современном детском саду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«Занимательная математика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дошколят»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otvet.imgsmail.ru/download/6583673e0795cd9cd154283af1f4dd54_i-2109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29322" y="0"/>
            <a:ext cx="2928958" cy="4905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29520" y="5286388"/>
            <a:ext cx="700086" cy="78581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t.depositphotos.com/1000519/2941/v/450/depositphotos_29416249-stock-illustration-old-golden-ches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00496" y="1785926"/>
            <a:ext cx="3071834" cy="30718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00760" y="5286388"/>
            <a:ext cx="700086" cy="7858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286388"/>
            <a:ext cx="700086" cy="78581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714620"/>
            <a:ext cx="2214578" cy="127159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9-5</a:t>
            </a:r>
            <a:endParaRPr lang="ru-RU" sz="6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лыбающееся лицо 11">
            <a:hlinkClick r:id="rId6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xn----ttbkadddjj.xn--p1ai/images/remont/kak-pravilno-vyklyuchit-kompyuter/0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336 -0.06574 L -0.0684 -0.46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9" grpId="1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285728"/>
            <a:ext cx="8858312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Сосчитай и укажи количество цифрой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лыбающееся лицо 12">
            <a:hlinkClick r:id="rId4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52" name="AutoShape 8" descr="https://www.kidland.ru/f/products_new/42383p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s://www.kidland.ru/f/products_new/42383p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5" name="Группа 24"/>
          <p:cNvGrpSpPr/>
          <p:nvPr/>
        </p:nvGrpSpPr>
        <p:grpSpPr>
          <a:xfrm>
            <a:off x="357158" y="1357298"/>
            <a:ext cx="8072494" cy="3714776"/>
            <a:chOff x="357158" y="1357298"/>
            <a:chExt cx="8072494" cy="3714776"/>
          </a:xfrm>
        </p:grpSpPr>
        <p:pic>
          <p:nvPicPr>
            <p:cNvPr id="6146" name="Picture 2" descr="http://xn--80abaa8ai9k.xn--p1ai/upload/iblock/e41/e41df9290090002630c618c784ef69ab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643050"/>
              <a:ext cx="1643074" cy="1643074"/>
            </a:xfrm>
            <a:prstGeom prst="rect">
              <a:avLst/>
            </a:prstGeom>
            <a:noFill/>
          </p:spPr>
        </p:pic>
        <p:pic>
          <p:nvPicPr>
            <p:cNvPr id="6148" name="Picture 4" descr="http://static.weskids.ru/files_storage/img/product/Qub/1200x1200/1688_1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1500174"/>
              <a:ext cx="2857520" cy="1928826"/>
            </a:xfrm>
            <a:prstGeom prst="rect">
              <a:avLst/>
            </a:prstGeom>
            <a:noFill/>
          </p:spPr>
        </p:pic>
        <p:pic>
          <p:nvPicPr>
            <p:cNvPr id="6150" name="Picture 6" descr="http://interior-domdacha.ru/netcat_files/multifile/4925/samosval_buran_2_Wader_43627.jpg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1357298"/>
              <a:ext cx="2937295" cy="1722031"/>
            </a:xfrm>
            <a:prstGeom prst="rect">
              <a:avLst/>
            </a:prstGeom>
            <a:noFill/>
          </p:spPr>
        </p:pic>
        <p:pic>
          <p:nvPicPr>
            <p:cNvPr id="6155" name="Picture 11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3500438"/>
              <a:ext cx="2281991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7" name="Picture 13" descr="http://www.antoshka-toys.ru/kiwi-public-data/Kiwi_Img/5912051e468a4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29256" y="3429000"/>
              <a:ext cx="2571768" cy="1643074"/>
            </a:xfrm>
            <a:prstGeom prst="rect">
              <a:avLst/>
            </a:prstGeom>
            <a:noFill/>
          </p:spPr>
        </p:pic>
      </p:grpSp>
      <p:sp>
        <p:nvSpPr>
          <p:cNvPr id="18" name="Овал 17"/>
          <p:cNvSpPr/>
          <p:nvPr/>
        </p:nvSpPr>
        <p:spPr>
          <a:xfrm>
            <a:off x="1071538" y="5786454"/>
            <a:ext cx="785818" cy="8429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5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071670" y="5786454"/>
            <a:ext cx="785818" cy="8429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2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071802" y="5786454"/>
            <a:ext cx="785818" cy="8429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4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071934" y="5786454"/>
            <a:ext cx="785818" cy="8429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6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72066" y="5786454"/>
            <a:ext cx="785818" cy="8429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3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143768" y="5786454"/>
            <a:ext cx="785818" cy="8429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7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072198" y="5786454"/>
            <a:ext cx="785818" cy="8429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1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26" name="Picture 2" descr="http://xn----ttbkadddjj.xn--p1ai/images/remont/kak-pravilno-vyklyuchit-kompyuter/01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28507 -0.300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15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animClr clrSpc="rgb">
                                      <p:cBhvr>
                                        <p:cTn id="12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20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8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871B"/>
                                      </p:to>
                                    </p:animClr>
                                    <p:animClr clrSpc="rgb"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871B"/>
                                      </p:to>
                                    </p:animClr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4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animClr clrSpc="rgb">
                                      <p:cBhvr>
                                        <p:cTn id="52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/>
          <p:cNvSpPr/>
          <p:nvPr/>
        </p:nvSpPr>
        <p:spPr>
          <a:xfrm>
            <a:off x="6572264" y="3143248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4643438" y="3714752"/>
            <a:ext cx="714380" cy="7858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2571736" y="3143248"/>
            <a:ext cx="714380" cy="7858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85786" y="1928802"/>
            <a:ext cx="714380" cy="7858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лыбающееся лицо 11">
            <a:hlinkClick r:id="rId4" action="ppaction://hlinksldjump"/>
          </p:cNvPr>
          <p:cNvSpPr/>
          <p:nvPr/>
        </p:nvSpPr>
        <p:spPr>
          <a:xfrm>
            <a:off x="214282" y="5929330"/>
            <a:ext cx="714380" cy="70008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285728"/>
            <a:ext cx="8858312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Вставь пропущенные числа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214414" y="5715016"/>
            <a:ext cx="857256" cy="84296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143108" y="5715016"/>
            <a:ext cx="857256" cy="8429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071802" y="5786454"/>
            <a:ext cx="857256" cy="8429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071934" y="5786454"/>
            <a:ext cx="857256" cy="8429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072066" y="5786454"/>
            <a:ext cx="857256" cy="84296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072198" y="5786454"/>
            <a:ext cx="857256" cy="84296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072330" y="5786454"/>
            <a:ext cx="857256" cy="8429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8072462" y="5786454"/>
            <a:ext cx="857256" cy="8429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571604" y="2643182"/>
            <a:ext cx="857256" cy="8429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500430" y="3357562"/>
            <a:ext cx="857256" cy="8429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5572132" y="3500438"/>
            <a:ext cx="857256" cy="84296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7500958" y="2500306"/>
            <a:ext cx="857256" cy="8429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http://xn----ttbkadddjj.xn--p1ai/images/remont/kak-pravilno-vyklyuchit-kompyuter/0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1142984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-0.04815 L -0.05764 -0.55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2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06302 -0.38843 " pathEditMode="relative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-0.02708 L -0.05434 -0.3106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-14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1666 L -0.06041 -0.3840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1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2" grpId="0" animBg="1"/>
      <p:bldP spid="23" grpId="1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лыбающееся лицо 11">
            <a:hlinkClick r:id="rId4" action="ppaction://hlinksldjump"/>
          </p:cNvPr>
          <p:cNvSpPr/>
          <p:nvPr/>
        </p:nvSpPr>
        <p:spPr>
          <a:xfrm>
            <a:off x="214282" y="5929330"/>
            <a:ext cx="714380" cy="70008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285728"/>
            <a:ext cx="8858312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соседей числа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s://thumbs.dreamstime.com/z/three-cartoon-flowers-1937713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60"/>
          <a:stretch>
            <a:fillRect/>
          </a:stretch>
        </p:blipFill>
        <p:spPr bwMode="auto">
          <a:xfrm>
            <a:off x="1643042" y="1214422"/>
            <a:ext cx="5354594" cy="4572032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>
          <a:xfrm>
            <a:off x="1071538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928794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786050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643306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500562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429256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357950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286644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143372" y="1928802"/>
            <a:ext cx="1000132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8215338" y="5929330"/>
            <a:ext cx="714380" cy="70008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http://xn----ttbkadddjj.xn--p1ai/images/remont/kak-pravilno-vyklyuchit-kompyuter/0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1142984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5847 L -0.54861 -0.40444 " pathEditMode="relative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0495E-6 L 0.02466 -0.3938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1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1785926"/>
            <a:ext cx="4071966" cy="17859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лыбающееся лицо 11">
            <a:hlinkClick r:id="rId3" action="ppaction://hlinksldjump"/>
          </p:cNvPr>
          <p:cNvSpPr/>
          <p:nvPr/>
        </p:nvSpPr>
        <p:spPr>
          <a:xfrm>
            <a:off x="214282" y="5929330"/>
            <a:ext cx="714380" cy="70008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688" y="285728"/>
            <a:ext cx="8644030" cy="107157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Сосчитай и сравни, поставь нужные знаки: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=,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xn----7sbb3aaldicno5bm3eh.xn--p1ai/88/1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26" t="5216" r="38607" b="12466"/>
          <a:stretch>
            <a:fillRect/>
          </a:stretch>
        </p:blipFill>
        <p:spPr bwMode="auto">
          <a:xfrm>
            <a:off x="214282" y="1714488"/>
            <a:ext cx="1480795" cy="1643074"/>
          </a:xfrm>
          <a:prstGeom prst="rect">
            <a:avLst/>
          </a:prstGeom>
          <a:noFill/>
        </p:spPr>
      </p:pic>
      <p:pic>
        <p:nvPicPr>
          <p:cNvPr id="3078" name="Picture 6" descr="https://im0-tub-ru.yandex.net/i?id=23eb9f3021d123927ceddbf3441ca8d8-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46" r="13980" b="4969"/>
          <a:stretch>
            <a:fillRect/>
          </a:stretch>
        </p:blipFill>
        <p:spPr bwMode="auto">
          <a:xfrm>
            <a:off x="2643174" y="1857364"/>
            <a:ext cx="1643074" cy="164307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714876" y="1785926"/>
            <a:ext cx="4071966" cy="17859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3857628"/>
            <a:ext cx="4071966" cy="17859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http://fotohomka.ru/images/Nov/02/3b92b1b91e9489d4433c89bda574de4a/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180" r="18099" b="6185"/>
          <a:stretch>
            <a:fillRect/>
          </a:stretch>
        </p:blipFill>
        <p:spPr bwMode="auto">
          <a:xfrm flipH="1">
            <a:off x="7286644" y="1928802"/>
            <a:ext cx="1490169" cy="1645455"/>
          </a:xfrm>
          <a:prstGeom prst="rect">
            <a:avLst/>
          </a:prstGeom>
          <a:noFill/>
        </p:spPr>
      </p:pic>
      <p:sp>
        <p:nvSpPr>
          <p:cNvPr id="3082" name="AutoShape 10" descr="https://lisa.ru/wp-content/uploads/2017/02/liza_HiRes_Fdotolia-560x4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s://lisa.ru/wp-content/uploads/2017/02/liza_HiRes_Fdotolia-560x4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714876" y="4071942"/>
            <a:ext cx="1598427" cy="13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7" name="Picture 15" descr="http://images.easyfreeclipart.com/1768/pyramid-shape-objects-red-apples-on-a-176879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50" t="11112" r="8208"/>
          <a:stretch>
            <a:fillRect/>
          </a:stretch>
        </p:blipFill>
        <p:spPr bwMode="auto">
          <a:xfrm>
            <a:off x="2428860" y="4000504"/>
            <a:ext cx="1437702" cy="1643074"/>
          </a:xfrm>
          <a:prstGeom prst="rect">
            <a:avLst/>
          </a:prstGeom>
          <a:noFill/>
        </p:spPr>
      </p:pic>
      <p:pic>
        <p:nvPicPr>
          <p:cNvPr id="3089" name="Picture 17" descr="https://doido.ru/media/article/882/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7" t="19700" r="3437" b="11350"/>
          <a:stretch>
            <a:fillRect/>
          </a:stretch>
        </p:blipFill>
        <p:spPr bwMode="auto">
          <a:xfrm flipH="1">
            <a:off x="4714876" y="2143116"/>
            <a:ext cx="1714512" cy="857256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1214414" y="5786454"/>
            <a:ext cx="785818" cy="842962"/>
          </a:xfrm>
          <a:prstGeom prst="rec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5786454"/>
            <a:ext cx="785818" cy="842962"/>
          </a:xfrm>
          <a:prstGeom prst="rec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14744" y="5786454"/>
            <a:ext cx="785818" cy="842962"/>
          </a:xfrm>
          <a:prstGeom prst="rec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http://xn----ttbkadddjj.xn--p1ai/images/remont/kak-pravilno-vyklyuchit-kompyuter/01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5723E-6 L 0.13646 -0.215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10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2104 L 0.29861 -0.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27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5723E-6 L 0.0566 -0.509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2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9271" t="49451" r="42518" b="25824"/>
          <a:stretch>
            <a:fillRect/>
          </a:stretch>
        </p:blipFill>
        <p:spPr bwMode="auto">
          <a:xfrm>
            <a:off x="6858016" y="2428868"/>
            <a:ext cx="928694" cy="1678793"/>
          </a:xfrm>
          <a:prstGeom prst="rect">
            <a:avLst/>
          </a:prstGeom>
          <a:noFill/>
        </p:spPr>
      </p:pic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285728"/>
            <a:ext cx="8858312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Уравновесь весы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гирями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ds04.infourok.ru/uploads/ex/0c5a/0007c101-9bfc068f/hello_html_59f22690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928802"/>
            <a:ext cx="3405726" cy="2928957"/>
          </a:xfrm>
          <a:prstGeom prst="rect">
            <a:avLst/>
          </a:prstGeom>
          <a:noFill/>
        </p:spPr>
      </p:pic>
      <p:pic>
        <p:nvPicPr>
          <p:cNvPr id="1030" name="Picture 6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1232" t="54396" r="92610" b="25824"/>
          <a:stretch>
            <a:fillRect/>
          </a:stretch>
        </p:blipFill>
        <p:spPr bwMode="auto">
          <a:xfrm>
            <a:off x="1357290" y="6000768"/>
            <a:ext cx="357190" cy="571504"/>
          </a:xfrm>
          <a:prstGeom prst="rect">
            <a:avLst/>
          </a:prstGeom>
          <a:noFill/>
        </p:spPr>
      </p:pic>
      <p:pic>
        <p:nvPicPr>
          <p:cNvPr id="22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 l="9241" t="49451" r="84577" b="23077"/>
          <a:stretch>
            <a:fillRect/>
          </a:stretch>
        </p:blipFill>
        <p:spPr bwMode="auto">
          <a:xfrm>
            <a:off x="1857356" y="5715016"/>
            <a:ext cx="428628" cy="949105"/>
          </a:xfrm>
          <a:prstGeom prst="rect">
            <a:avLst/>
          </a:prstGeom>
          <a:noFill/>
        </p:spPr>
      </p:pic>
      <p:pic>
        <p:nvPicPr>
          <p:cNvPr id="24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25009" t="52198" r="68896" b="25824"/>
          <a:stretch>
            <a:fillRect/>
          </a:stretch>
        </p:blipFill>
        <p:spPr bwMode="auto">
          <a:xfrm>
            <a:off x="3071802" y="5572140"/>
            <a:ext cx="500066" cy="1010337"/>
          </a:xfrm>
          <a:prstGeom prst="rect">
            <a:avLst/>
          </a:prstGeom>
          <a:noFill/>
        </p:spPr>
      </p:pic>
      <p:pic>
        <p:nvPicPr>
          <p:cNvPr id="25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rcRect l="34803" t="51832" r="59038" b="26190"/>
          <a:stretch>
            <a:fillRect/>
          </a:stretch>
        </p:blipFill>
        <p:spPr bwMode="auto">
          <a:xfrm>
            <a:off x="3714744" y="5429264"/>
            <a:ext cx="571504" cy="1142984"/>
          </a:xfrm>
          <a:prstGeom prst="rect">
            <a:avLst/>
          </a:prstGeom>
          <a:noFill/>
        </p:spPr>
      </p:pic>
      <p:pic>
        <p:nvPicPr>
          <p:cNvPr id="26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</a:blip>
          <a:srcRect l="43111" t="52198" r="50730" b="25824"/>
          <a:stretch>
            <a:fillRect/>
          </a:stretch>
        </p:blipFill>
        <p:spPr bwMode="auto">
          <a:xfrm>
            <a:off x="4357686" y="5286389"/>
            <a:ext cx="642942" cy="1285884"/>
          </a:xfrm>
          <a:prstGeom prst="rect">
            <a:avLst/>
          </a:prstGeom>
          <a:noFill/>
        </p:spPr>
      </p:pic>
      <p:pic>
        <p:nvPicPr>
          <p:cNvPr id="27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1324" t="54051" r="42518" b="25824"/>
          <a:stretch>
            <a:fillRect/>
          </a:stretch>
        </p:blipFill>
        <p:spPr bwMode="auto">
          <a:xfrm>
            <a:off x="5072066" y="5357826"/>
            <a:ext cx="642942" cy="1250165"/>
          </a:xfrm>
          <a:prstGeom prst="rect">
            <a:avLst/>
          </a:prstGeom>
          <a:noFill/>
        </p:spPr>
      </p:pic>
      <p:pic>
        <p:nvPicPr>
          <p:cNvPr id="1034" name="Picture 10" descr="http://clearpathaccountants.com/wp-content/uploads/2012/01/scales-309810_1280-1024x101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1857364"/>
            <a:ext cx="3071834" cy="3056835"/>
          </a:xfrm>
          <a:prstGeom prst="rect">
            <a:avLst/>
          </a:prstGeom>
          <a:noFill/>
        </p:spPr>
      </p:pic>
      <p:pic>
        <p:nvPicPr>
          <p:cNvPr id="30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 l="8211" t="49451" r="82208" b="23077"/>
          <a:stretch>
            <a:fillRect/>
          </a:stretch>
        </p:blipFill>
        <p:spPr bwMode="auto">
          <a:xfrm>
            <a:off x="5286380" y="3143248"/>
            <a:ext cx="664373" cy="949105"/>
          </a:xfrm>
          <a:prstGeom prst="rect">
            <a:avLst/>
          </a:prstGeom>
          <a:noFill/>
        </p:spPr>
      </p:pic>
      <p:pic>
        <p:nvPicPr>
          <p:cNvPr id="31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23267" t="52198" r="67154" b="25824"/>
          <a:stretch>
            <a:fillRect/>
          </a:stretch>
        </p:blipFill>
        <p:spPr bwMode="auto">
          <a:xfrm>
            <a:off x="2857488" y="3214686"/>
            <a:ext cx="785818" cy="1010337"/>
          </a:xfrm>
          <a:prstGeom prst="rect">
            <a:avLst/>
          </a:prstGeom>
          <a:noFill/>
        </p:spPr>
      </p:pic>
      <p:pic>
        <p:nvPicPr>
          <p:cNvPr id="32" name="Picture 6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t="49451" r="90420" b="25824"/>
          <a:stretch>
            <a:fillRect/>
          </a:stretch>
        </p:blipFill>
        <p:spPr bwMode="auto">
          <a:xfrm>
            <a:off x="1500166" y="3500438"/>
            <a:ext cx="555628" cy="714380"/>
          </a:xfrm>
          <a:prstGeom prst="rect">
            <a:avLst/>
          </a:prstGeom>
          <a:noFill/>
        </p:spPr>
      </p:pic>
      <p:pic>
        <p:nvPicPr>
          <p:cNvPr id="33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8959" t="54553" r="35131" b="25431"/>
          <a:stretch>
            <a:fillRect/>
          </a:stretch>
        </p:blipFill>
        <p:spPr bwMode="auto">
          <a:xfrm>
            <a:off x="5786446" y="5357826"/>
            <a:ext cx="571504" cy="1285884"/>
          </a:xfrm>
          <a:prstGeom prst="rect">
            <a:avLst/>
          </a:prstGeom>
          <a:noFill/>
        </p:spPr>
      </p:pic>
      <p:pic>
        <p:nvPicPr>
          <p:cNvPr id="34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4945" t="74176" r="58942" b="3845"/>
          <a:stretch>
            <a:fillRect/>
          </a:stretch>
        </p:blipFill>
        <p:spPr bwMode="auto">
          <a:xfrm>
            <a:off x="6500826" y="5214950"/>
            <a:ext cx="598294" cy="1428760"/>
          </a:xfrm>
          <a:prstGeom prst="rect">
            <a:avLst/>
          </a:prstGeom>
          <a:noFill/>
        </p:spPr>
      </p:pic>
      <p:pic>
        <p:nvPicPr>
          <p:cNvPr id="35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3111" t="74176" r="51414" b="4384"/>
          <a:stretch>
            <a:fillRect/>
          </a:stretch>
        </p:blipFill>
        <p:spPr bwMode="auto">
          <a:xfrm>
            <a:off x="7358082" y="5214950"/>
            <a:ext cx="571504" cy="1398144"/>
          </a:xfrm>
          <a:prstGeom prst="rect">
            <a:avLst/>
          </a:prstGeom>
          <a:noFill/>
        </p:spPr>
      </p:pic>
      <p:pic>
        <p:nvPicPr>
          <p:cNvPr id="23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7335" t="52198" r="76277" b="23077"/>
          <a:stretch>
            <a:fillRect/>
          </a:stretch>
        </p:blipFill>
        <p:spPr bwMode="auto">
          <a:xfrm>
            <a:off x="2500298" y="5715016"/>
            <a:ext cx="500066" cy="964413"/>
          </a:xfrm>
          <a:prstGeom prst="rect">
            <a:avLst/>
          </a:prstGeom>
          <a:noFill/>
        </p:spPr>
      </p:pic>
      <p:pic>
        <p:nvPicPr>
          <p:cNvPr id="20" name="Picture 2" descr="http://xn----ttbkadddjj.xn--p1ai/images/remont/kak-pravilno-vyklyuchit-kompyuter/0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6 -0.04671 L -0.16302 -0.3403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6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6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56069E-6 L 0.12552 -0.3641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18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44" name="Picture 20" descr="http://wunderkind-spb.ru/d/68825/d/image_5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34" t="10523" r="22390" b="21556"/>
          <a:stretch>
            <a:fillRect/>
          </a:stretch>
        </p:blipFill>
        <p:spPr bwMode="auto">
          <a:xfrm flipH="1">
            <a:off x="5572129" y="2857496"/>
            <a:ext cx="785820" cy="857256"/>
          </a:xfrm>
          <a:prstGeom prst="rect">
            <a:avLst/>
          </a:prstGeom>
          <a:noFill/>
        </p:spPr>
      </p:pic>
      <p:pic>
        <p:nvPicPr>
          <p:cNvPr id="26646" name="Picture 22" descr="http://allday1.com/imagedb/0f/f/9d4e7ca0ee6973c41cf8d8e91059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"/>
          <a:stretch>
            <a:fillRect/>
          </a:stretch>
        </p:blipFill>
        <p:spPr bwMode="auto">
          <a:xfrm>
            <a:off x="6572264" y="2428868"/>
            <a:ext cx="1234957" cy="1285883"/>
          </a:xfrm>
          <a:prstGeom prst="rect">
            <a:avLst/>
          </a:prstGeom>
          <a:noFill/>
        </p:spPr>
      </p:pic>
      <p:grpSp>
        <p:nvGrpSpPr>
          <p:cNvPr id="31" name="Группа 30"/>
          <p:cNvGrpSpPr/>
          <p:nvPr/>
        </p:nvGrpSpPr>
        <p:grpSpPr>
          <a:xfrm>
            <a:off x="2357422" y="2500306"/>
            <a:ext cx="1000132" cy="1357322"/>
            <a:chOff x="3857620" y="1785926"/>
            <a:chExt cx="1000132" cy="1357322"/>
          </a:xfrm>
        </p:grpSpPr>
        <p:pic>
          <p:nvPicPr>
            <p:cNvPr id="26642" name="Picture 18" descr="http://fotohomka.ru/images/Jan/09/465103632684ce9d1624935adfb6e4a4/mini_1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529" r="21569"/>
            <a:stretch>
              <a:fillRect/>
            </a:stretch>
          </p:blipFill>
          <p:spPr bwMode="auto">
            <a:xfrm>
              <a:off x="3857620" y="1785926"/>
              <a:ext cx="1000132" cy="1357322"/>
            </a:xfrm>
            <a:prstGeom prst="rect">
              <a:avLst/>
            </a:prstGeom>
            <a:noFill/>
          </p:spPr>
        </p:pic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4143372" y="2428868"/>
              <a:ext cx="500067" cy="428628"/>
            </a:xfrm>
            <a:prstGeom prst="ellipse">
              <a:avLst/>
            </a:prstGeom>
            <a:solidFill>
              <a:srgbClr val="BBE0E3">
                <a:alpha val="65097"/>
              </a:srgbClr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 b="1" dirty="0" smtClean="0">
                  <a:solidFill>
                    <a:schemeClr val="tx2"/>
                  </a:solidFill>
                </a:rPr>
                <a:t>2</a:t>
              </a:r>
              <a:endParaRPr lang="ru-RU" sz="4400" b="1" dirty="0">
                <a:solidFill>
                  <a:schemeClr val="tx2"/>
                </a:solidFill>
              </a:endParaRPr>
            </a:p>
          </p:txBody>
        </p:sp>
      </p:grpSp>
      <p:pic>
        <p:nvPicPr>
          <p:cNvPr id="26640" name="Picture 16" descr="https://im0-tub-ru.yandex.net/i?id=b3d007ca6eaaf2482ca2ad9099836796&amp;n=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500174"/>
            <a:ext cx="2143140" cy="2357453"/>
          </a:xfrm>
          <a:prstGeom prst="rect">
            <a:avLst/>
          </a:prstGeom>
          <a:noFill/>
        </p:spPr>
      </p:pic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лыбающееся лицо 11">
            <a:hlinkClick r:id="rId8" action="ppaction://hlinksldjump"/>
          </p:cNvPr>
          <p:cNvSpPr/>
          <p:nvPr/>
        </p:nvSpPr>
        <p:spPr>
          <a:xfrm>
            <a:off x="214282" y="5929330"/>
            <a:ext cx="714380" cy="70008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285728"/>
            <a:ext cx="8858312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Уравновесь весы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товаром гирями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t="49451" r="90420" b="25824"/>
          <a:stretch>
            <a:fillRect/>
          </a:stretch>
        </p:blipFill>
        <p:spPr bwMode="auto">
          <a:xfrm>
            <a:off x="1357290" y="5857892"/>
            <a:ext cx="555628" cy="714380"/>
          </a:xfrm>
          <a:prstGeom prst="rect">
            <a:avLst/>
          </a:prstGeom>
          <a:noFill/>
        </p:spPr>
      </p:pic>
      <p:pic>
        <p:nvPicPr>
          <p:cNvPr id="22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 l="8211" t="49451" r="84577" b="23077"/>
          <a:stretch>
            <a:fillRect/>
          </a:stretch>
        </p:blipFill>
        <p:spPr bwMode="auto">
          <a:xfrm>
            <a:off x="2071670" y="5715016"/>
            <a:ext cx="500066" cy="949105"/>
          </a:xfrm>
          <a:prstGeom prst="rect">
            <a:avLst/>
          </a:prstGeom>
          <a:noFill/>
        </p:spPr>
      </p:pic>
      <p:pic>
        <p:nvPicPr>
          <p:cNvPr id="24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23267" t="52198" r="67154" b="25824"/>
          <a:stretch>
            <a:fillRect/>
          </a:stretch>
        </p:blipFill>
        <p:spPr bwMode="auto">
          <a:xfrm>
            <a:off x="3643306" y="5572140"/>
            <a:ext cx="785818" cy="1010337"/>
          </a:xfrm>
          <a:prstGeom prst="rect">
            <a:avLst/>
          </a:prstGeom>
          <a:noFill/>
        </p:spPr>
      </p:pic>
      <p:pic>
        <p:nvPicPr>
          <p:cNvPr id="25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rcRect l="34803" t="51832" r="57755" b="26190"/>
          <a:stretch>
            <a:fillRect/>
          </a:stretch>
        </p:blipFill>
        <p:spPr bwMode="auto">
          <a:xfrm>
            <a:off x="4714876" y="5429264"/>
            <a:ext cx="690551" cy="1142984"/>
          </a:xfrm>
          <a:prstGeom prst="rect">
            <a:avLst/>
          </a:prstGeom>
          <a:noFill/>
        </p:spPr>
      </p:pic>
      <p:pic>
        <p:nvPicPr>
          <p:cNvPr id="26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</a:blip>
          <a:srcRect l="41058" t="52198" r="49361" b="25824"/>
          <a:stretch>
            <a:fillRect/>
          </a:stretch>
        </p:blipFill>
        <p:spPr bwMode="auto">
          <a:xfrm>
            <a:off x="5715008" y="5286388"/>
            <a:ext cx="1071570" cy="1285884"/>
          </a:xfrm>
          <a:prstGeom prst="rect">
            <a:avLst/>
          </a:prstGeom>
          <a:noFill/>
        </p:spPr>
      </p:pic>
      <p:pic>
        <p:nvPicPr>
          <p:cNvPr id="27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9271" t="49451" r="42518" b="25824"/>
          <a:stretch>
            <a:fillRect/>
          </a:stretch>
        </p:blipFill>
        <p:spPr bwMode="auto">
          <a:xfrm>
            <a:off x="7072330" y="4929198"/>
            <a:ext cx="928694" cy="1678793"/>
          </a:xfrm>
          <a:prstGeom prst="rect">
            <a:avLst/>
          </a:prstGeom>
          <a:noFill/>
        </p:spPr>
      </p:pic>
      <p:pic>
        <p:nvPicPr>
          <p:cNvPr id="26626" name="Picture 2" descr="http://www.maam.ru/illustrations/51/medium/item_2432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500306"/>
            <a:ext cx="3120712" cy="2196058"/>
          </a:xfrm>
          <a:prstGeom prst="rect">
            <a:avLst/>
          </a:prstGeom>
          <a:noFill/>
        </p:spPr>
      </p:pic>
      <p:pic>
        <p:nvPicPr>
          <p:cNvPr id="16" name="Picture 2" descr="http://www.maam.ru/illustrations/51/medium/item_2432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500306"/>
            <a:ext cx="3120712" cy="2196058"/>
          </a:xfrm>
          <a:prstGeom prst="rect">
            <a:avLst/>
          </a:prstGeom>
          <a:noFill/>
        </p:spPr>
      </p:pic>
      <p:sp>
        <p:nvSpPr>
          <p:cNvPr id="26630" name="AutoShape 6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6" name="AutoShape 12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8" name="AutoShape 14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Oval 14"/>
          <p:cNvSpPr>
            <a:spLocks noChangeArrowheads="1"/>
          </p:cNvSpPr>
          <p:nvPr/>
        </p:nvSpPr>
        <p:spPr bwMode="auto">
          <a:xfrm>
            <a:off x="1357290" y="2857496"/>
            <a:ext cx="571503" cy="500066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5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6929454" y="2857496"/>
            <a:ext cx="571503" cy="500066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6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5786446" y="3143248"/>
            <a:ext cx="428627" cy="428628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1</a:t>
            </a:r>
            <a:endParaRPr lang="ru-RU" sz="4400" b="1" dirty="0">
              <a:solidFill>
                <a:schemeClr val="tx2"/>
              </a:solidFill>
            </a:endParaRPr>
          </a:p>
        </p:txBody>
      </p:sp>
      <p:pic>
        <p:nvPicPr>
          <p:cNvPr id="23" name="Picture 8" descr="https://pimg.mycdn.me/getImage?url=http%3A%2F%2Fi.mycdn.me%2Fimage%3Fid%3D858968592184%26ts%3D000300000000200500027f%26plc%3DUNKNOWN%26tkn%3D*-bsPJFdShpUSW5HuVie-CtxXF9s%26fn%3Dtopic_link_1080&amp;type=TOPIC_LINK_WIDE_548&amp;signatureToken=MUZ8KqKt04Z8tswym0fv6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7335" t="52198" r="75365" b="25824"/>
          <a:stretch>
            <a:fillRect/>
          </a:stretch>
        </p:blipFill>
        <p:spPr bwMode="auto">
          <a:xfrm>
            <a:off x="2857488" y="5715016"/>
            <a:ext cx="571504" cy="857256"/>
          </a:xfrm>
          <a:prstGeom prst="rect">
            <a:avLst/>
          </a:prstGeom>
          <a:noFill/>
        </p:spPr>
      </p:pic>
      <p:pic>
        <p:nvPicPr>
          <p:cNvPr id="29" name="Picture 2" descr="http://xn----ttbkadddjj.xn--p1ai/images/remont/kak-pravilno-vyklyuchit-kompyuter/01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7 -0.02821 L 0.0342 -0.426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1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2844 L 0.02552 -0.4164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1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img.ru.on24.ee/images/c/10877_c_10696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508" t="21028" r="3427" b="19392"/>
          <a:stretch>
            <a:fillRect/>
          </a:stretch>
        </p:blipFill>
        <p:spPr bwMode="auto">
          <a:xfrm>
            <a:off x="1357290" y="2042026"/>
            <a:ext cx="6286544" cy="3815866"/>
          </a:xfrm>
          <a:prstGeom prst="rect">
            <a:avLst/>
          </a:prstGeom>
          <a:noFill/>
        </p:spPr>
      </p:pic>
      <p:sp>
        <p:nvSpPr>
          <p:cNvPr id="40" name="Прямоугольник 39"/>
          <p:cNvSpPr/>
          <p:nvPr/>
        </p:nvSpPr>
        <p:spPr>
          <a:xfrm>
            <a:off x="3714744" y="2857496"/>
            <a:ext cx="1557342" cy="2286016"/>
          </a:xfrm>
          <a:prstGeom prst="rect">
            <a:avLst/>
          </a:prstGeom>
          <a:solidFill>
            <a:srgbClr val="E8A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29256" y="4286256"/>
            <a:ext cx="1785950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785918" y="4286256"/>
            <a:ext cx="1785950" cy="785818"/>
          </a:xfrm>
          <a:prstGeom prst="rect">
            <a:avLst/>
          </a:prstGeom>
          <a:solidFill>
            <a:srgbClr val="A2F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2857496"/>
            <a:ext cx="1857388" cy="928694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785918" y="2857496"/>
            <a:ext cx="1785950" cy="928694"/>
          </a:xfrm>
          <a:prstGeom prst="rect">
            <a:avLst/>
          </a:prstGeom>
          <a:solidFill>
            <a:srgbClr val="FB9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лыбающееся лицо 11">
            <a:hlinkClick r:id="rId3" action="ppaction://hlinksldjump"/>
          </p:cNvPr>
          <p:cNvSpPr/>
          <p:nvPr/>
        </p:nvSpPr>
        <p:spPr>
          <a:xfrm>
            <a:off x="214282" y="5929330"/>
            <a:ext cx="714380" cy="70008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214290"/>
            <a:ext cx="8572592" cy="2214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Расставь предметы: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Куклу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 верхнюю полку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слева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мишку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-на верхнюю полку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справа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вазу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-в середину,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машину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 нижнюю полку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слева, 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мячик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-на нижнюю полку 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справа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(нажимай на цвет полок)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0" name="AutoShape 6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6" name="AutoShape 12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8" name="AutoShape 14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hovrashok.com.ua/images/Jan/08/5d85ccaf889fdcafb94776ecea901a13/mini_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211" t="12905" b="14514"/>
          <a:stretch>
            <a:fillRect/>
          </a:stretch>
        </p:blipFill>
        <p:spPr bwMode="auto">
          <a:xfrm>
            <a:off x="5643570" y="5786430"/>
            <a:ext cx="1838587" cy="1071570"/>
          </a:xfrm>
          <a:prstGeom prst="rect">
            <a:avLst/>
          </a:prstGeom>
          <a:noFill/>
        </p:spPr>
      </p:pic>
      <p:pic>
        <p:nvPicPr>
          <p:cNvPr id="1034" name="Picture 10" descr="http://static.dochkisinochki.ru/upload/catalog/597/0010000141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89" t="6653" r="15790"/>
          <a:stretch>
            <a:fillRect/>
          </a:stretch>
        </p:blipFill>
        <p:spPr bwMode="auto">
          <a:xfrm>
            <a:off x="2714612" y="5500702"/>
            <a:ext cx="928694" cy="1357298"/>
          </a:xfrm>
          <a:prstGeom prst="rect">
            <a:avLst/>
          </a:prstGeom>
          <a:noFill/>
        </p:spPr>
      </p:pic>
      <p:pic>
        <p:nvPicPr>
          <p:cNvPr id="1036" name="Picture 12" descr="https://topsto-crimea.ru/images/thumbnails/1591/1212/detailed/101/327152-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205" r="19065"/>
          <a:stretch>
            <a:fillRect/>
          </a:stretch>
        </p:blipFill>
        <p:spPr bwMode="auto">
          <a:xfrm>
            <a:off x="4214810" y="5623782"/>
            <a:ext cx="1000132" cy="1234218"/>
          </a:xfrm>
          <a:prstGeom prst="rect">
            <a:avLst/>
          </a:prstGeom>
          <a:noFill/>
        </p:spPr>
      </p:pic>
      <p:pic>
        <p:nvPicPr>
          <p:cNvPr id="1038" name="Picture 14" descr="http://floristchel.ru/file/210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03311" y="4500546"/>
            <a:ext cx="1440689" cy="2357454"/>
          </a:xfrm>
          <a:prstGeom prst="rect">
            <a:avLst/>
          </a:prstGeom>
          <a:noFill/>
        </p:spPr>
      </p:pic>
      <p:pic>
        <p:nvPicPr>
          <p:cNvPr id="1040" name="Picture 16" descr="https://im0-tub-ru.yandex.net/i?id=c2c00058c60c4d91f59ff46a1ba945e1&amp;n=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572140"/>
            <a:ext cx="1071570" cy="1071570"/>
          </a:xfrm>
          <a:prstGeom prst="rect">
            <a:avLst/>
          </a:prstGeom>
          <a:noFill/>
        </p:spPr>
      </p:pic>
      <p:pic>
        <p:nvPicPr>
          <p:cNvPr id="21" name="Picture 2" descr="http://xn----ttbkadddjj.xn--p1ai/images/remont/kak-pravilno-vyklyuchit-kompyuter/01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143900" y="2500306"/>
            <a:ext cx="819637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1063 L -0.06806 -0.390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-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7341E-6 L 0.18126 -0.399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02312E-6 L -0.42899 -0.180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79769E-6 L -0.41737 -0.16763 " pathEditMode="relative" ptsTypes="AA">
                                      <p:cBhvr>
                                        <p:cTn id="2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1214E-7 L 0.50556 -0.1697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" y="-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лыбающееся лицо 11">
            <a:hlinkClick r:id="rId4" action="ppaction://hlinksldjump"/>
          </p:cNvPr>
          <p:cNvSpPr/>
          <p:nvPr/>
        </p:nvSpPr>
        <p:spPr>
          <a:xfrm>
            <a:off x="214282" y="5929330"/>
            <a:ext cx="714380" cy="70008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30" name="AutoShape 6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6" name="AutoShape 12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8" name="AutoShape 14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mzayat.com/images/clipart-clock-clip-art-clock-2400_24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2071678"/>
            <a:ext cx="2286016" cy="2286016"/>
          </a:xfrm>
          <a:prstGeom prst="rect">
            <a:avLst/>
          </a:prstGeom>
          <a:noFill/>
        </p:spPr>
      </p:pic>
      <p:pic>
        <p:nvPicPr>
          <p:cNvPr id="1032" name="Picture 8" descr="http://cdn-nus-1.pinme.ru/tumb/600/photo/c9/61/c961973c2fd3928818a2b6bc15533582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50" r="24999"/>
          <a:stretch>
            <a:fillRect/>
          </a:stretch>
        </p:blipFill>
        <p:spPr bwMode="auto">
          <a:xfrm>
            <a:off x="357158" y="1785926"/>
            <a:ext cx="2588508" cy="2643206"/>
          </a:xfrm>
          <a:prstGeom prst="rect">
            <a:avLst/>
          </a:prstGeom>
          <a:noFill/>
        </p:spPr>
      </p:pic>
      <p:pic>
        <p:nvPicPr>
          <p:cNvPr id="1034" name="Picture 10" descr="http://202.detsad.27.ru/files/uploads/images/unnamed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2000240"/>
            <a:ext cx="2786081" cy="278608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000232" y="5572140"/>
            <a:ext cx="842962" cy="857256"/>
          </a:xfrm>
          <a:prstGeom prst="rect">
            <a:avLst/>
          </a:prstGeom>
          <a:solidFill>
            <a:srgbClr val="E8AC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5572140"/>
            <a:ext cx="842962" cy="857256"/>
          </a:xfrm>
          <a:prstGeom prst="rect">
            <a:avLst/>
          </a:prstGeom>
          <a:solidFill>
            <a:srgbClr val="FFFF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5572140"/>
            <a:ext cx="842962" cy="8572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43570" y="5572140"/>
            <a:ext cx="842962" cy="857256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282" y="214290"/>
            <a:ext cx="8644030" cy="114300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время показывают часы?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Нажми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нужную цифру.</a:t>
            </a:r>
          </a:p>
        </p:txBody>
      </p:sp>
      <p:pic>
        <p:nvPicPr>
          <p:cNvPr id="19" name="Picture 2" descr="http://xn----ttbkadddjj.xn--p1ai/images/remont/kak-pravilno-vyklyuchit-kompyuter/01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Улыбающееся лицо 11">
            <a:hlinkClick r:id="rId2" action="ppaction://hlinksldjump"/>
          </p:cNvPr>
          <p:cNvSpPr/>
          <p:nvPr/>
        </p:nvSpPr>
        <p:spPr>
          <a:xfrm>
            <a:off x="214282" y="5929330"/>
            <a:ext cx="714380" cy="70008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30" name="AutoShape 6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https://prikolnye-kartinki.ru/img/picture/Aug/15/5f40b33e9dfc09c27a78281e8124a89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6" name="AutoShape 12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8" name="AutoShape 14" descr="https://s2.hostingkartinok.com/uploads/images/2012/11/b8572d2d8f1d41528a9781410b35b7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282" y="357166"/>
            <a:ext cx="8644030" cy="1928826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3"/>
          <a:srcRect l="2025" r="2867"/>
          <a:stretch>
            <a:fillRect/>
          </a:stretch>
        </p:blipFill>
        <p:spPr bwMode="auto">
          <a:xfrm>
            <a:off x="357158" y="642918"/>
            <a:ext cx="84248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http://900igr.net/up/datai/95963/0003-004-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8" r="14772"/>
          <a:stretch>
            <a:fillRect/>
          </a:stretch>
        </p:blipFill>
        <p:spPr bwMode="auto">
          <a:xfrm flipH="1">
            <a:off x="7585335" y="2214554"/>
            <a:ext cx="1558665" cy="2857520"/>
          </a:xfrm>
          <a:prstGeom prst="rect">
            <a:avLst/>
          </a:prstGeom>
          <a:noFill/>
        </p:spPr>
      </p:pic>
      <p:pic>
        <p:nvPicPr>
          <p:cNvPr id="22" name="Picture 2" descr="http://skachat-kartinki.ru/img/picture/Dec/06/d6a682595275cdef6b873284e92aad2f/mini_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91" r="14999"/>
          <a:stretch>
            <a:fillRect/>
          </a:stretch>
        </p:blipFill>
        <p:spPr bwMode="auto">
          <a:xfrm flipH="1">
            <a:off x="1071538" y="2376496"/>
            <a:ext cx="1571636" cy="2409826"/>
          </a:xfrm>
          <a:prstGeom prst="rect">
            <a:avLst/>
          </a:prstGeom>
          <a:noFill/>
        </p:spPr>
      </p:pic>
      <p:pic>
        <p:nvPicPr>
          <p:cNvPr id="23" name="Picture 4" descr="https://im0-tub-ru.yandex.net/i?id=32aa6b54a51906366c911f742cfea3bc-l&amp;n=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6250" t="9174" r="16249" b="9403"/>
          <a:stretch>
            <a:fillRect/>
          </a:stretch>
        </p:blipFill>
        <p:spPr bwMode="auto">
          <a:xfrm flipH="1">
            <a:off x="6072198" y="2428868"/>
            <a:ext cx="1704936" cy="2500330"/>
          </a:xfrm>
          <a:prstGeom prst="rect">
            <a:avLst/>
          </a:prstGeom>
          <a:noFill/>
        </p:spPr>
      </p:pic>
      <p:pic>
        <p:nvPicPr>
          <p:cNvPr id="24" name="Picture 2" descr="http://afisha.mosreg.ru/sites/default/files/events_photo/buratino_3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14810" y="4143380"/>
            <a:ext cx="1839634" cy="2428892"/>
          </a:xfrm>
          <a:prstGeom prst="rect">
            <a:avLst/>
          </a:prstGeom>
          <a:noFill/>
        </p:spPr>
      </p:pic>
      <p:pic>
        <p:nvPicPr>
          <p:cNvPr id="25" name="Picture 2" descr="http://img-fotki.yandex.ru/get/9224/47407354.c1e/0_126c08_8881e8c3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714620"/>
            <a:ext cx="1158487" cy="2000264"/>
          </a:xfrm>
          <a:prstGeom prst="rect">
            <a:avLst/>
          </a:prstGeom>
          <a:noFill/>
        </p:spPr>
      </p:pic>
      <p:pic>
        <p:nvPicPr>
          <p:cNvPr id="26" name="Picture 2" descr="https://otvet.imgsmail.ru/download/6583673e0795cd9cd154283af1f4dd54_i-21096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143380"/>
            <a:ext cx="1500198" cy="2512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21442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sz="2000" dirty="0" smtClean="0">
              <a:ln w="11430"/>
              <a:latin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14282" y="214290"/>
            <a:ext cx="8786842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 у детей дошкольного возраста.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14282" y="2143116"/>
            <a:ext cx="8786874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-формирование широкой начальной ориентации в количественных, пространственных и временных отношениях окружающей действительности;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14282" y="1142984"/>
            <a:ext cx="8786874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/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приобретение знаний о множестве, числе, величине, форме, пространстве и времени как основы математического развития;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14282" y="3143248"/>
            <a:ext cx="8786874" cy="500066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-формирование навыков и умений в счете, вычислениях;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14282" y="3857628"/>
            <a:ext cx="8786874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-овладение математической терминологией;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 (классификация, сравнение, обобщение и т. д.) 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14282" y="4786322"/>
            <a:ext cx="8715436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-развитие познавательных интересов и способностей, логического мышления, общее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развитие ребенка;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14282" y="5715016"/>
            <a:ext cx="8715436" cy="928694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-формирование и развитие общих приемов умственной деятельности (классификация, сравнение, обобщение и т. д.) 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hlinkClick r:id="rId2" action="ppaction://hlinksldjump"/>
          </p:cNvPr>
          <p:cNvSpPr/>
          <p:nvPr/>
        </p:nvSpPr>
        <p:spPr>
          <a:xfrm>
            <a:off x="571472" y="4929198"/>
            <a:ext cx="2928958" cy="171448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10" descr="http://clearpathaccountants.com/wp-content/uploads/2012/01/scales-309810_1280-1024x101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2225444" cy="2214578"/>
          </a:xfrm>
          <a:prstGeom prst="rect">
            <a:avLst/>
          </a:prstGeom>
          <a:noFill/>
        </p:spPr>
      </p:pic>
      <p:grpSp>
        <p:nvGrpSpPr>
          <p:cNvPr id="29" name="Группа 28"/>
          <p:cNvGrpSpPr/>
          <p:nvPr/>
        </p:nvGrpSpPr>
        <p:grpSpPr>
          <a:xfrm>
            <a:off x="5214942" y="4857760"/>
            <a:ext cx="3714776" cy="1500198"/>
            <a:chOff x="5214942" y="4857760"/>
            <a:chExt cx="3714776" cy="1500198"/>
          </a:xfrm>
        </p:grpSpPr>
        <p:sp>
          <p:nvSpPr>
            <p:cNvPr id="6" name="Прямоугольник 5">
              <a:hlinkClick r:id="rId5" action="ppaction://hlinksldjump"/>
            </p:cNvPr>
            <p:cNvSpPr/>
            <p:nvPr/>
          </p:nvSpPr>
          <p:spPr>
            <a:xfrm>
              <a:off x="5214942" y="4857760"/>
              <a:ext cx="3714776" cy="150019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4" descr="http://xn----7sbb3aaldicno5bm3eh.xn--p1ai/88/14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926" t="5216" r="38607" b="12466"/>
            <a:stretch>
              <a:fillRect/>
            </a:stretch>
          </p:blipFill>
          <p:spPr bwMode="auto">
            <a:xfrm>
              <a:off x="5214942" y="4857760"/>
              <a:ext cx="1214446" cy="1347536"/>
            </a:xfrm>
            <a:prstGeom prst="rect">
              <a:avLst/>
            </a:prstGeom>
            <a:noFill/>
          </p:spPr>
        </p:pic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7500958" y="5143512"/>
              <a:ext cx="1261916" cy="1071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Прямоугольник 8">
              <a:hlinkClick r:id="rId5" action="ppaction://hlinksldjump"/>
            </p:cNvPr>
            <p:cNvSpPr/>
            <p:nvPr/>
          </p:nvSpPr>
          <p:spPr>
            <a:xfrm>
              <a:off x="6643702" y="5286388"/>
              <a:ext cx="785818" cy="78581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hlinkClick r:id="rId5" action="ppaction://hlinksldjump"/>
                </a:rPr>
                <a:t>?</a:t>
              </a:r>
              <a:endPara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14"/>
          <p:cNvGrpSpPr/>
          <p:nvPr/>
        </p:nvGrpSpPr>
        <p:grpSpPr>
          <a:xfrm>
            <a:off x="5500694" y="714356"/>
            <a:ext cx="3071834" cy="3071834"/>
            <a:chOff x="5500694" y="714356"/>
            <a:chExt cx="3071834" cy="3071834"/>
          </a:xfrm>
        </p:grpSpPr>
        <p:pic>
          <p:nvPicPr>
            <p:cNvPr id="4" name="Picture 8" descr="https://st.depositphotos.com/1000519/2941/v/450/depositphotos_29416249-stock-illustration-old-golden-chest.jpg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5500694" y="785794"/>
              <a:ext cx="3000396" cy="3000396"/>
            </a:xfrm>
            <a:prstGeom prst="rect">
              <a:avLst/>
            </a:prstGeom>
            <a:noFill/>
          </p:spPr>
        </p:pic>
        <p:sp>
          <p:nvSpPr>
            <p:cNvPr id="11" name="Прямоугольник 10">
              <a:hlinkClick r:id="rId9" action="ppaction://hlinksldjump"/>
            </p:cNvPr>
            <p:cNvSpPr/>
            <p:nvPr/>
          </p:nvSpPr>
          <p:spPr>
            <a:xfrm>
              <a:off x="6643702" y="714356"/>
              <a:ext cx="1928826" cy="100013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hlinkClick r:id="rId10" action="ppaction://hlinksldjump"/>
                </a:rPr>
                <a:t>2+2</a:t>
              </a:r>
              <a:endPara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3"/>
          <p:cNvGrpSpPr/>
          <p:nvPr/>
        </p:nvGrpSpPr>
        <p:grpSpPr>
          <a:xfrm>
            <a:off x="285720" y="2571744"/>
            <a:ext cx="2342635" cy="2000264"/>
            <a:chOff x="285720" y="4286256"/>
            <a:chExt cx="2342635" cy="2000264"/>
          </a:xfrm>
        </p:grpSpPr>
        <p:pic>
          <p:nvPicPr>
            <p:cNvPr id="12" name="Picture 6" descr="https://thumbs.dreamstime.com/z/three-cartoon-flowers-19377131.jpg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7960"/>
            <a:stretch>
              <a:fillRect/>
            </a:stretch>
          </p:blipFill>
          <p:spPr bwMode="auto">
            <a:xfrm>
              <a:off x="285720" y="4286256"/>
              <a:ext cx="2342635" cy="2000264"/>
            </a:xfrm>
            <a:prstGeom prst="rect">
              <a:avLst/>
            </a:prstGeom>
            <a:noFill/>
          </p:spPr>
        </p:pic>
        <p:sp>
          <p:nvSpPr>
            <p:cNvPr id="13" name="Овал 12"/>
            <p:cNvSpPr/>
            <p:nvPr/>
          </p:nvSpPr>
          <p:spPr>
            <a:xfrm>
              <a:off x="1428728" y="4500570"/>
              <a:ext cx="428628" cy="57150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3000364" y="2643182"/>
            <a:ext cx="2200284" cy="2286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3143240" y="3000372"/>
            <a:ext cx="1857388" cy="1571636"/>
            <a:chOff x="357158" y="1357298"/>
            <a:chExt cx="8072494" cy="3714776"/>
          </a:xfrm>
        </p:grpSpPr>
        <p:pic>
          <p:nvPicPr>
            <p:cNvPr id="16" name="Picture 2" descr="http://xn--80abaa8ai9k.xn--p1ai/upload/iblock/e41/e41df9290090002630c618c784ef69ab.jpg"/>
            <p:cNvPicPr>
              <a:picLocks noChangeAspect="1" noChangeArrowheads="1"/>
            </p:cNvPicPr>
            <p:nvPr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643050"/>
              <a:ext cx="1643074" cy="1643074"/>
            </a:xfrm>
            <a:prstGeom prst="rect">
              <a:avLst/>
            </a:prstGeom>
            <a:noFill/>
          </p:spPr>
        </p:pic>
        <p:pic>
          <p:nvPicPr>
            <p:cNvPr id="17" name="Picture 4" descr="http://static.weskids.ru/files_storage/img/product/Qub/1200x1200/1688_1.jpg"/>
            <p:cNvPicPr>
              <a:picLocks noChangeAspect="1" noChangeArrowheads="1"/>
            </p:cNvPicPr>
            <p:nvPr/>
          </p:nvPicPr>
          <p:blipFill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1500174"/>
              <a:ext cx="2857520" cy="1928826"/>
            </a:xfrm>
            <a:prstGeom prst="rect">
              <a:avLst/>
            </a:prstGeom>
            <a:noFill/>
          </p:spPr>
        </p:pic>
        <p:pic>
          <p:nvPicPr>
            <p:cNvPr id="18" name="Picture 6" descr="http://interior-domdacha.ru/netcat_files/multifile/4925/samosval_buran_2_Wader_43627.jpg"/>
            <p:cNvPicPr>
              <a:picLocks noChangeAspect="1" noChangeArrowheads="1"/>
            </p:cNvPicPr>
            <p:nvPr/>
          </p:nvPicPr>
          <p:blipFill>
            <a:blip r:embed="rId1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1357298"/>
              <a:ext cx="2937295" cy="1722031"/>
            </a:xfrm>
            <a:prstGeom prst="rect">
              <a:avLst/>
            </a:prstGeom>
            <a:noFill/>
          </p:spPr>
        </p:pic>
        <p:pic>
          <p:nvPicPr>
            <p:cNvPr id="19" name="Picture 11"/>
            <p:cNvPicPr>
              <a:picLocks noChangeAspect="1" noChangeArrowheads="1"/>
            </p:cNvPicPr>
            <p:nvPr/>
          </p:nvPicPr>
          <p:blipFill>
            <a:blip r:embed="rId1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3500438"/>
              <a:ext cx="2281991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13" descr="http://www.antoshka-toys.ru/kiwi-public-data/Kiwi_Img/5912051e468a4.jpg"/>
            <p:cNvPicPr>
              <a:picLocks noChangeAspect="1" noChangeArrowheads="1"/>
            </p:cNvPicPr>
            <p:nvPr/>
          </p:nvPicPr>
          <p:blipFill>
            <a:blip r:embed="rId1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29256" y="3429000"/>
              <a:ext cx="2571768" cy="1643074"/>
            </a:xfrm>
            <a:prstGeom prst="rect">
              <a:avLst/>
            </a:prstGeom>
            <a:noFill/>
          </p:spPr>
        </p:pic>
      </p:grpSp>
      <p:pic>
        <p:nvPicPr>
          <p:cNvPr id="22" name="Picture 10" descr="http://202.detsad.27.ru/files/uploads/images/unnamed.pn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143240" y="785794"/>
            <a:ext cx="1714511" cy="1714512"/>
          </a:xfrm>
          <a:prstGeom prst="rect">
            <a:avLst/>
          </a:prstGeom>
          <a:noFill/>
        </p:spPr>
      </p:pic>
      <p:pic>
        <p:nvPicPr>
          <p:cNvPr id="23" name="Picture 8" descr="http://hovrashok.com.ua/images/Jan/08/5d85ccaf889fdcafb94776ecea901a13/mini_6.jp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211" t="12905" b="14514"/>
          <a:stretch>
            <a:fillRect/>
          </a:stretch>
        </p:blipFill>
        <p:spPr bwMode="auto">
          <a:xfrm>
            <a:off x="1428728" y="5286388"/>
            <a:ext cx="1428760" cy="832714"/>
          </a:xfrm>
          <a:prstGeom prst="rect">
            <a:avLst/>
          </a:prstGeom>
          <a:noFill/>
        </p:spPr>
      </p:pic>
      <p:grpSp>
        <p:nvGrpSpPr>
          <p:cNvPr id="27" name="Группа 26"/>
          <p:cNvGrpSpPr/>
          <p:nvPr/>
        </p:nvGrpSpPr>
        <p:grpSpPr>
          <a:xfrm>
            <a:off x="857224" y="4929198"/>
            <a:ext cx="2500330" cy="1643050"/>
            <a:chOff x="428596" y="5500702"/>
            <a:chExt cx="2214578" cy="1357298"/>
          </a:xfrm>
        </p:grpSpPr>
        <p:pic>
          <p:nvPicPr>
            <p:cNvPr id="24" name="Picture 10" descr="http://static.dochkisinochki.ru/upload/catalog/597/00100001414.jpg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89" t="6653" r="15790"/>
            <a:stretch>
              <a:fillRect/>
            </a:stretch>
          </p:blipFill>
          <p:spPr bwMode="auto">
            <a:xfrm>
              <a:off x="1071538" y="5813925"/>
              <a:ext cx="714380" cy="1044075"/>
            </a:xfrm>
            <a:prstGeom prst="rect">
              <a:avLst/>
            </a:prstGeom>
            <a:noFill/>
          </p:spPr>
        </p:pic>
        <p:pic>
          <p:nvPicPr>
            <p:cNvPr id="25" name="Picture 12" descr="https://topsto-crimea.ru/images/thumbnails/1591/1212/detailed/101/327152-0.jpg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205" r="19065"/>
            <a:stretch>
              <a:fillRect/>
            </a:stretch>
          </p:blipFill>
          <p:spPr bwMode="auto">
            <a:xfrm>
              <a:off x="1928794" y="5786454"/>
              <a:ext cx="714380" cy="881584"/>
            </a:xfrm>
            <a:prstGeom prst="rect">
              <a:avLst/>
            </a:prstGeom>
            <a:noFill/>
          </p:spPr>
        </p:pic>
        <p:pic>
          <p:nvPicPr>
            <p:cNvPr id="26" name="Picture 16" descr="https://im0-tub-ru.yandex.net/i?id=c2c00058c60c4d91f59ff46a1ba945e1&amp;n=13"/>
            <p:cNvPicPr>
              <a:picLocks noChangeAspect="1" noChangeArrowheads="1"/>
            </p:cNvPicPr>
            <p:nvPr/>
          </p:nvPicPr>
          <p:blipFill>
            <a:blip r:embed="rId2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8596" y="5500702"/>
              <a:ext cx="857256" cy="857256"/>
            </a:xfrm>
            <a:prstGeom prst="rect">
              <a:avLst/>
            </a:prstGeom>
            <a:noFill/>
          </p:spPr>
        </p:pic>
      </p:grpSp>
      <p:sp>
        <p:nvSpPr>
          <p:cNvPr id="32" name="TextBox 31"/>
          <p:cNvSpPr txBox="1"/>
          <p:nvPr/>
        </p:nvSpPr>
        <p:spPr>
          <a:xfrm>
            <a:off x="2428860" y="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Выбери игру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642910" y="1357298"/>
            <a:ext cx="2214578" cy="127159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2+2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357562"/>
            <a:ext cx="2214578" cy="127159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4+3</a:t>
            </a:r>
            <a:endParaRPr lang="ru-RU" sz="6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1428728" y="5214950"/>
            <a:ext cx="2214578" cy="1271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9-5</a:t>
            </a:r>
            <a:endParaRPr lang="ru-RU" sz="6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1428736"/>
            <a:ext cx="2214578" cy="127159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3+6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6" action="ppaction://hlinksldjump"/>
          </p:cNvPr>
          <p:cNvSpPr/>
          <p:nvPr/>
        </p:nvSpPr>
        <p:spPr>
          <a:xfrm>
            <a:off x="6286512" y="3500438"/>
            <a:ext cx="2214578" cy="12715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7-4</a:t>
            </a:r>
            <a:endParaRPr lang="ru-RU" sz="6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5143504" y="5286388"/>
            <a:ext cx="2214578" cy="12715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8-3</a:t>
            </a:r>
            <a:endParaRPr lang="ru-RU" sz="6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ttps://st.depositphotos.com/1000519/2941/v/450/depositphotos_29416249-stock-illustration-old-golden-chest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857488" y="2214554"/>
            <a:ext cx="3071834" cy="3071834"/>
          </a:xfrm>
          <a:prstGeom prst="rect">
            <a:avLst/>
          </a:prstGeom>
          <a:noFill/>
        </p:spPr>
      </p:pic>
      <p:sp>
        <p:nvSpPr>
          <p:cNvPr id="12" name="Улыбающееся лицо 11">
            <a:hlinkClick r:id="rId9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2844" y="214290"/>
            <a:ext cx="8786874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«Реши примеры и собери ответы в сундучок»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xn----ttbkadddjj.xn--p1ai/images/remont/kak-pravilno-vyklyuchit-kompyuter/01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fisha.mosreg.ru/sites/default/files/events_photo/buratino_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330020" y="785794"/>
            <a:ext cx="2813980" cy="37153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29520" y="5286388"/>
            <a:ext cx="700086" cy="78581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t.depositphotos.com/1000519/2941/v/450/depositphotos_29416249-stock-illustration-old-golden-ches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00496" y="1785926"/>
            <a:ext cx="3071834" cy="30718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00760" y="5286388"/>
            <a:ext cx="700086" cy="7858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286388"/>
            <a:ext cx="700086" cy="78581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714620"/>
            <a:ext cx="2214578" cy="127159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2+2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лыбающееся лицо 11">
            <a:hlinkClick r:id="rId6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xn----ttbkadddjj.xn--p1ai/images/remont/kak-pravilno-vyklyuchit-kompyuter/0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4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1 -0.05509 L -0.09201 -0.412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0" presetClass="exit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9" grpId="3" animBg="1"/>
      <p:bldP spid="9" grpId="4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29520" y="5286388"/>
            <a:ext cx="700086" cy="78581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t.depositphotos.com/1000519/2941/v/450/depositphotos_29416249-stock-illustration-old-golden-ches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00496" y="1785926"/>
            <a:ext cx="3071834" cy="30718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00760" y="5286388"/>
            <a:ext cx="700086" cy="7858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286388"/>
            <a:ext cx="700086" cy="78581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714620"/>
            <a:ext cx="2214578" cy="12715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7-4</a:t>
            </a:r>
            <a:endParaRPr lang="ru-RU" sz="6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лыбающееся лицо 12">
            <a:hlinkClick r:id="rId5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900igr.net/up/datai/95963/0003-004-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8" r="14772"/>
          <a:stretch>
            <a:fillRect/>
          </a:stretch>
        </p:blipFill>
        <p:spPr bwMode="auto">
          <a:xfrm flipH="1">
            <a:off x="6935922" y="357166"/>
            <a:ext cx="2208078" cy="4048096"/>
          </a:xfrm>
          <a:prstGeom prst="rect">
            <a:avLst/>
          </a:prstGeom>
          <a:noFill/>
        </p:spPr>
      </p:pic>
      <p:pic>
        <p:nvPicPr>
          <p:cNvPr id="12" name="Picture 2" descr="http://xn----ttbkadddjj.xn--p1ai/images/remont/kak-pravilno-vyklyuchit-kompyuter/0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555 -0.05509 L -0.07638 -0.44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0" presetClass="exit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9" grpId="1" animBg="1"/>
      <p:bldP spid="9" grpId="2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t.depositphotos.com/1000519/2941/v/450/depositphotos_29416249-stock-illustration-old-golden-ches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00496" y="1785926"/>
            <a:ext cx="3071834" cy="30718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929322" y="5286388"/>
            <a:ext cx="1000132" cy="7858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286388"/>
            <a:ext cx="700086" cy="78581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714620"/>
            <a:ext cx="2214578" cy="127159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3+6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00958" y="5286388"/>
            <a:ext cx="700086" cy="78581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лыбающееся лицо 12">
            <a:hlinkClick r:id="rId5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0" name="AutoShape 2" descr="http://img15.nnm2.com/4/c/3/5/f/dcddddeabd8381fddab90a9ccc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s://im0-tub-ru.yandex.net/i?id=32aa6b54a51906366c911f742cfea3bc-l&amp;n=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6250" t="9174" r="16249" b="9403"/>
          <a:stretch>
            <a:fillRect/>
          </a:stretch>
        </p:blipFill>
        <p:spPr bwMode="auto">
          <a:xfrm>
            <a:off x="6143636" y="500042"/>
            <a:ext cx="2825323" cy="4143404"/>
          </a:xfrm>
          <a:prstGeom prst="rect">
            <a:avLst/>
          </a:prstGeom>
          <a:noFill/>
        </p:spPr>
      </p:pic>
      <p:pic>
        <p:nvPicPr>
          <p:cNvPr id="12" name="Picture 2" descr="http://xn----ttbkadddjj.xn--p1ai/images/remont/kak-pravilno-vyklyuchit-kompyuter/0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778 -0.06551 L -0.25608 -0.453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-fotki.yandex.ru/get/9224/47407354.c1e/0_126c08_8881e8c3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429388" y="357166"/>
            <a:ext cx="2316973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29520" y="5286388"/>
            <a:ext cx="700086" cy="78581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t.depositphotos.com/1000519/2941/v/450/depositphotos_29416249-stock-illustration-old-golden-ches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00496" y="1785926"/>
            <a:ext cx="3071834" cy="30718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00760" y="5286388"/>
            <a:ext cx="700086" cy="7858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286388"/>
            <a:ext cx="700086" cy="78581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714620"/>
            <a:ext cx="2214578" cy="12715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86" y="2857496"/>
            <a:ext cx="1393748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8-3</a:t>
            </a:r>
            <a:endParaRPr lang="ru-RU" sz="6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лыбающееся лицо 13">
            <a:hlinkClick r:id="rId6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xn----ttbkadddjj.xn--p1ai/images/remont/kak-pravilno-vyklyuchit-kompyuter/0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458 -0.06551 L 0.06424 -0.45394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92D050">
                <a:alpha val="5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kachat-kartinki.ru/img/picture/Dec/06/d6a682595275cdef6b873284e92aad2f/mini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91" r="14999"/>
          <a:stretch>
            <a:fillRect/>
          </a:stretch>
        </p:blipFill>
        <p:spPr bwMode="auto">
          <a:xfrm flipH="1">
            <a:off x="6072198" y="214290"/>
            <a:ext cx="2857520" cy="4381502"/>
          </a:xfrm>
          <a:prstGeom prst="rect">
            <a:avLst/>
          </a:prstGeom>
          <a:noFill/>
        </p:spPr>
      </p:pic>
      <p:sp>
        <p:nvSpPr>
          <p:cNvPr id="1026" name="AutoShape 2" descr="http://cliparts.co/cliparts/rTj/d46/rTjd46pT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t.depositphotos.com/1000519/2941/v/450/depositphotos_29416249-stock-illustration-old-golden-ches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00496" y="1785926"/>
            <a:ext cx="3071834" cy="30718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00760" y="5286388"/>
            <a:ext cx="700086" cy="7858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286388"/>
            <a:ext cx="700086" cy="78581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714620"/>
            <a:ext cx="2214578" cy="1271590"/>
          </a:xfrm>
          <a:prstGeom prst="rect">
            <a:avLst/>
          </a:prstGeom>
          <a:solidFill>
            <a:srgbClr val="FFFF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4+3</a:t>
            </a:r>
            <a:endParaRPr lang="ru-RU" sz="6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29520" y="5286388"/>
            <a:ext cx="700086" cy="78581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лыбающееся лицо 12">
            <a:hlinkClick r:id="rId6" action="ppaction://hlinksldjump"/>
          </p:cNvPr>
          <p:cNvSpPr/>
          <p:nvPr/>
        </p:nvSpPr>
        <p:spPr>
          <a:xfrm>
            <a:off x="214282" y="6000768"/>
            <a:ext cx="642942" cy="62864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://xn----ttbkadddjj.xn--p1ai/images/remont/kak-pravilno-vyklyuchit-kompyuter/0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 b="22958"/>
          <a:stretch>
            <a:fillRect/>
          </a:stretch>
        </p:blipFill>
        <p:spPr bwMode="auto">
          <a:xfrm>
            <a:off x="8314415" y="6062645"/>
            <a:ext cx="829585" cy="79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996 -0.06551 L -0.21684 -0.46458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 animBg="1"/>
      <p:bldP spid="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259</Words>
  <PresentationFormat>Экран (4:3)</PresentationFormat>
  <Paragraphs>124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80</cp:revision>
  <dcterms:modified xsi:type="dcterms:W3CDTF">2018-04-06T17:07:41Z</dcterms:modified>
</cp:coreProperties>
</file>