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1" r:id="rId3"/>
    <p:sldId id="292" r:id="rId4"/>
    <p:sldId id="293" r:id="rId5"/>
    <p:sldId id="285" r:id="rId6"/>
    <p:sldId id="286" r:id="rId7"/>
    <p:sldId id="287" r:id="rId8"/>
    <p:sldId id="288" r:id="rId9"/>
    <p:sldId id="28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2435"/>
    <a:srgbClr val="B6449E"/>
    <a:srgbClr val="FFFF00"/>
    <a:srgbClr val="C0102D"/>
    <a:srgbClr val="FF0066"/>
    <a:srgbClr val="0C7E22"/>
    <a:srgbClr val="FF3300"/>
    <a:srgbClr val="11AF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2" autoAdjust="0"/>
    <p:restoredTop sz="9468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7DA48-BDF1-4453-8C7A-F614417B36E6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5428-5731-4549-9B75-B5B15F5D64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FD0F-9CC8-4C10-9232-E5FC69287E64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4ABE-76DC-45E3-80A3-4B4184E764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A21F-958B-4A0B-B95D-CF092577C010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4393F-6045-4EB3-890B-24E7E997F5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DF9B-53D1-4D6D-8E51-97212B6BA004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F70F-B9F8-4B53-8F52-D4A6711846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495CF-3C03-4AE8-88EC-C599D978C7E5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B355-30C1-4607-8348-FEBAA98506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EB10E-7F06-48CE-9CA3-E4B6F2FF6A40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CBF2F-310E-4CCB-AB71-563E8ED70D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55433-8CE0-428F-BB2D-D2D9BCD5CDF1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FF9F-BA50-44E8-8C62-25BF8D49C8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1DEF-7915-4369-9B7A-E41470B0EEE2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5F7F-D78F-404E-A431-3909CD1132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ED6AE-3E2E-4E58-9FF5-1D8FC9E4FAEB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9E8F-76CF-4828-9F71-AD23DD2949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2B9FF-6564-4309-9B75-A6038C49D792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7755D-0ED9-4D2B-B45D-C5F868B818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AE150-542E-42B8-9DE0-1F6229DF9162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185C9-01BC-4749-BDC7-7CC2219AD5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F80B0B-98DE-4FB6-BC00-1F7E33AA08A7}" type="datetimeFigureOut">
              <a:rPr lang="ru-RU"/>
              <a:pPr>
                <a:defRPr/>
              </a:pPr>
              <a:t>23.03.2015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59315F-E682-46E8-B0EB-4C9E6F2560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Olga\Desktop\ФОНЫ для презентации\фо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Презентацию подготовила педагог дополнительного образования ГБДОУ №47 Колпинского района г.С-Пб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Панфёрова Елена Викторовна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o_gorode_kolpin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8000" contras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МАРШРУТЫ ВЫХОДНОГО ДНЯ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57161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РЕКОМЕНДАЦИИ ДЛЯ РОДИТЕЛЕЙ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o_gorode_kolpin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40000" contrast="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214422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-Воспитание у детей нравственно- патриотических чувств, уважения и любовь к родному городу.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-Формирование представлений о памятниках и достопримечательностях  города Колпино. Знакомство с историческими фактами.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фото с Колпино\o_gorode_kolpino.jpg"/>
          <p:cNvPicPr>
            <a:picLocks noChangeAspect="1" noChangeArrowheads="1"/>
          </p:cNvPicPr>
          <p:nvPr/>
        </p:nvPicPr>
        <p:blipFill>
          <a:blip r:embed="rId2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 descr="E: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876"/>
            <a:ext cx="3843284" cy="291403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3" descr="E:\скачанные файлы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929066"/>
            <a:ext cx="3769568" cy="267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28572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Название города Колпино происходит от слова «КОЛПИЦА» – это птица семейства лебединых.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Начнём наше путешествие от берега реки Ижора.</a:t>
            </a:r>
            <a:endParaRPr lang="ru-RU" sz="2400" dirty="0"/>
          </a:p>
        </p:txBody>
      </p:sp>
      <p:pic>
        <p:nvPicPr>
          <p:cNvPr id="1026" name="Picture 2" descr="E:\фото с Колпино\Coat_of_Arms_of_Kolpino_1999.pn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86182" y="1643050"/>
            <a:ext cx="1514475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фото с Колпино\o_gorode_kolpino.jpg"/>
          <p:cNvPicPr>
            <a:picLocks noChangeAspect="1" noChangeArrowheads="1"/>
          </p:cNvPicPr>
          <p:nvPr/>
        </p:nvPicPr>
        <p:blipFill>
          <a:blip r:embed="rId2" cstate="print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8266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Старейшей улицей города Колпино была Никольская </a:t>
            </a:r>
            <a:r>
              <a:rPr lang="en-US" sz="2800" dirty="0" smtClean="0">
                <a:solidFill>
                  <a:srgbClr val="C00000"/>
                </a:solidFill>
              </a:rPr>
              <a:t>XVII</a:t>
            </a:r>
            <a:r>
              <a:rPr lang="ru-RU" sz="2800" dirty="0" smtClean="0">
                <a:solidFill>
                  <a:srgbClr val="C00000"/>
                </a:solidFill>
              </a:rPr>
              <a:t> век (ныне ул. Красная).В летописях упоминается с </a:t>
            </a:r>
            <a:r>
              <a:rPr lang="en-US" sz="2800" dirty="0" smtClean="0">
                <a:solidFill>
                  <a:srgbClr val="C00000"/>
                </a:solidFill>
              </a:rPr>
              <a:t>XV</a:t>
            </a:r>
            <a:r>
              <a:rPr lang="ru-RU" sz="2800" dirty="0" smtClean="0">
                <a:solidFill>
                  <a:srgbClr val="C00000"/>
                </a:solidFill>
              </a:rPr>
              <a:t> века.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Picture 2" descr="G:\фото с Колпино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3312368" cy="252028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8" name="Picture 4" descr="G:\фото с Колпино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56992"/>
            <a:ext cx="3600400" cy="267917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G:\фото с Колпино\o_gorode_kolpino.jpg"/>
          <p:cNvPicPr>
            <a:picLocks noChangeAspect="1" noChangeArrowheads="1"/>
          </p:cNvPicPr>
          <p:nvPr/>
        </p:nvPicPr>
        <p:blipFill>
          <a:blip r:embed="rId2" cstate="print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000264"/>
          </a:xfrm>
        </p:spPr>
        <p:txBody>
          <a:bodyPr/>
          <a:lstStyle/>
          <a:p>
            <a:pPr algn="l"/>
            <a:r>
              <a:rPr lang="ru-RU" sz="1400" dirty="0" smtClean="0">
                <a:solidFill>
                  <a:srgbClr val="C00000"/>
                </a:solidFill>
              </a:rPr>
              <a:t>1.Памятник В.И.Ленину на Вокзальной площади;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2. Здание заводоуправления Ижорских заводов (памятник архитектуры начала </a:t>
            </a:r>
            <a:r>
              <a:rPr lang="en-US" sz="1400" dirty="0" smtClean="0">
                <a:solidFill>
                  <a:srgbClr val="C00000"/>
                </a:solidFill>
              </a:rPr>
              <a:t>XIX</a:t>
            </a:r>
            <a:r>
              <a:rPr lang="ru-RU" sz="1400" dirty="0" smtClean="0">
                <a:solidFill>
                  <a:srgbClr val="C00000"/>
                </a:solidFill>
              </a:rPr>
              <a:t> века – построен в 1804 году;</a:t>
            </a: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3. Монумент воинам Ижорского батальона на бульваре Свободы;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4. Памятник А.Д.Меньшикову на улице Володарского;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5. Братское воинское кладбище на улице Веры Слуцкой;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6. Мемориал Ижорский таран, он же «зенитка</a:t>
            </a:r>
            <a:r>
              <a:rPr lang="ru-RU" sz="1400" dirty="0" smtClean="0">
                <a:solidFill>
                  <a:srgbClr val="C00000"/>
                </a:solidFill>
              </a:rPr>
              <a:t>» рядом с Колпино.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2" name="Picture 4" descr="G:\фото с Колпино\скачанные файлы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2871652" cy="236352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3" name="Picture 5" descr="G:\фото с Колпино\скачанные файл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44824"/>
            <a:ext cx="2880320" cy="234169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4" name="Picture 6" descr="G:\фото с Колпино\скачанные файлы (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81128"/>
            <a:ext cx="2952328" cy="196464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6" name="Picture 8" descr="G:\фото с Колпино\скачанные файлы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509120"/>
            <a:ext cx="2880320" cy="215745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9" name="Picture 11" descr="C:\Users\user\Pictures\img_3594__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437112"/>
            <a:ext cx="2592288" cy="223224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4" name="Picture 2" descr="G:\фото с Колпино\скачанные файлы (8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91218" y="2060848"/>
            <a:ext cx="2595629" cy="194421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фото с Колпино\o_gorode_kolpino.jpg"/>
          <p:cNvPicPr>
            <a:picLocks noChangeAspect="1" noChangeArrowheads="1"/>
          </p:cNvPicPr>
          <p:nvPr/>
        </p:nvPicPr>
        <p:blipFill>
          <a:blip r:embed="rId2" cstate="print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</a:rPr>
              <a:t>1. Церковь святителя Николая Чудотворца;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2. Собор Пресвятой Троицы;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3. Церковь Вознесения Господня.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фото с Колпино\135px-Troitsky-sobor_Izhora_Reflectio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2436394" cy="350118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8" name="Picture 4" descr="G:\фото с Колпино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140968"/>
            <a:ext cx="2343861" cy="151216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9" name="Picture 5" descr="G:\фото с Колпино\images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75504" y="3933056"/>
            <a:ext cx="2947647" cy="220789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фото с Колпино\o_gorode_kolpino.jpg"/>
          <p:cNvPicPr>
            <a:picLocks noChangeAspect="1" noChangeArrowheads="1"/>
          </p:cNvPicPr>
          <p:nvPr/>
        </p:nvPicPr>
        <p:blipFill>
          <a:blip r:embed="rId2" cstate="print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Вокзальная площадь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G:\фото с Колпино\скачанные файлы (1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988840"/>
            <a:ext cx="3909006" cy="152016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2" name="Picture 4" descr="G:\фото с Колпино\скачанные файлы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4"/>
            <a:ext cx="2466975" cy="184785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3" name="Picture 5" descr="G:\фото с Колпино\скачанные файлы (1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645024"/>
            <a:ext cx="2324100" cy="197167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4" name="Picture 6" descr="G:\фото с Колпино\скачанные файлы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869160"/>
            <a:ext cx="2362200" cy="160972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G:\фото с Колпино\o_gorode_kolpino.jpg"/>
          <p:cNvPicPr>
            <a:picLocks noChangeAspect="1" noChangeArrowheads="1"/>
          </p:cNvPicPr>
          <p:nvPr/>
        </p:nvPicPr>
        <p:blipFill>
          <a:blip r:embed="rId2" cstate="print">
            <a:lum bright="44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внимание!!!</a:t>
            </a:r>
            <a:endParaRPr lang="ru-RU" sz="6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101" name="Picture 5" descr="G:\фото с Колпино\скачанные файлы (6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212976"/>
            <a:ext cx="3674375" cy="24451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103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Презентацию подготовила педагог дополнительного образования ГБДОУ №47 Колпинского района г.С-Пб Панфёрова Елена Викторовна </vt:lpstr>
      <vt:lpstr>МАРШРУТЫ ВЫХОДНОГО ДНЯ</vt:lpstr>
      <vt:lpstr>ЦЕЛЬ</vt:lpstr>
      <vt:lpstr>Слайд 4</vt:lpstr>
      <vt:lpstr>Старейшей улицей города Колпино была Никольская XVII век (ныне ул. Красная).В летописях упоминается с XV века.</vt:lpstr>
      <vt:lpstr>1.Памятник В.И.Ленину на Вокзальной площади; 2. Здание заводоуправления Ижорских заводов (памятник архитектуры начала XIX века – построен в 1804 году; 3. Монумент воинам Ижорского батальона на бульваре Свободы; 4. Памятник А.Д.Меньшикову на улице Володарского; 5. Братское воинское кладбище на улице Веры Слуцкой; 6. Мемориал Ижорский таран, он же «зенитка» рядом с Колпино.  </vt:lpstr>
      <vt:lpstr>1. Церковь святителя Николая Чудотворца; 2. Собор Пресвятой Троицы; 3. Церковь Вознесения Господня.</vt:lpstr>
      <vt:lpstr>Вокзальная площадь</vt:lpstr>
      <vt:lpstr>Спасибо за внимание!!!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Социально-эмоциональное развитие детей раннего возраста</dc:title>
  <dc:creator>Nataly</dc:creator>
  <cp:lastModifiedBy>Olga</cp:lastModifiedBy>
  <cp:revision>158</cp:revision>
  <dcterms:created xsi:type="dcterms:W3CDTF">2012-02-23T07:13:34Z</dcterms:created>
  <dcterms:modified xsi:type="dcterms:W3CDTF">2015-03-23T09:53:29Z</dcterms:modified>
</cp:coreProperties>
</file>