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Открытый урок по теме: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564904"/>
            <a:ext cx="6400800" cy="1752600"/>
          </a:xfrm>
        </p:spPr>
        <p:txBody>
          <a:bodyPr>
            <a:normAutofit/>
          </a:bodyPr>
          <a:lstStyle/>
          <a:p>
            <a:r>
              <a:rPr lang="ru-RU" sz="3200" b="1" dirty="0"/>
              <a:t>Закрепление изученного. Что узнали. Чему научились</a:t>
            </a:r>
            <a:endParaRPr lang="ru-RU" sz="3200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411760" y="5373216"/>
            <a:ext cx="6400800" cy="489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400" dirty="0" smtClean="0"/>
              <a:t>Выполнила: Гуляева Т.Ф.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064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счёт. Ответы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671223"/>
              </p:ext>
            </p:extLst>
          </p:nvPr>
        </p:nvGraphicFramePr>
        <p:xfrm>
          <a:off x="1187625" y="1556792"/>
          <a:ext cx="7632856" cy="1455936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93896"/>
                <a:gridCol w="693896"/>
                <a:gridCol w="693896"/>
                <a:gridCol w="693896"/>
                <a:gridCol w="693896"/>
                <a:gridCol w="693896"/>
                <a:gridCol w="693896"/>
                <a:gridCol w="693896"/>
                <a:gridCol w="693896"/>
                <a:gridCol w="693896"/>
                <a:gridCol w="693896"/>
              </a:tblGrid>
              <a:tr h="727968"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3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796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92200"/>
            <a:ext cx="2808311" cy="343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35493"/>
            <a:ext cx="4011191" cy="328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82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Алгоритм сложения и вычитания трёхзначных чисел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628800"/>
            <a:ext cx="7498080" cy="4896544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dirty="0" smtClean="0"/>
              <a:t>Пишу: …..</a:t>
            </a:r>
          </a:p>
          <a:p>
            <a:r>
              <a:rPr lang="ru-RU" sz="3000" b="1" dirty="0" smtClean="0"/>
              <a:t>Складываю единицы: …..</a:t>
            </a:r>
          </a:p>
          <a:p>
            <a:r>
              <a:rPr lang="ru-RU" sz="3000" b="1" dirty="0" smtClean="0"/>
              <a:t>Складываю десятки: …..</a:t>
            </a:r>
          </a:p>
          <a:p>
            <a:r>
              <a:rPr lang="ru-RU" sz="3000" b="1" dirty="0" smtClean="0"/>
              <a:t>Складываю сотни: …..</a:t>
            </a:r>
          </a:p>
          <a:p>
            <a:r>
              <a:rPr lang="ru-RU" sz="3000" b="1" dirty="0" smtClean="0"/>
              <a:t>Читаю ответ: …..</a:t>
            </a:r>
          </a:p>
          <a:p>
            <a:endParaRPr lang="ru-RU" dirty="0"/>
          </a:p>
          <a:p>
            <a:r>
              <a:rPr lang="ru-RU" sz="3000" b="1" dirty="0"/>
              <a:t>Пишу: …..</a:t>
            </a:r>
          </a:p>
          <a:p>
            <a:r>
              <a:rPr lang="ru-RU" sz="3000" b="1" dirty="0" smtClean="0"/>
              <a:t>Вычитаю единицы</a:t>
            </a:r>
            <a:r>
              <a:rPr lang="ru-RU" sz="3000" b="1" dirty="0"/>
              <a:t>: …..</a:t>
            </a:r>
          </a:p>
          <a:p>
            <a:r>
              <a:rPr lang="ru-RU" sz="3000" b="1" dirty="0"/>
              <a:t>Вычитаю </a:t>
            </a:r>
            <a:r>
              <a:rPr lang="ru-RU" sz="3000" b="1" dirty="0" smtClean="0"/>
              <a:t>десятки</a:t>
            </a:r>
            <a:r>
              <a:rPr lang="ru-RU" sz="3000" b="1" dirty="0"/>
              <a:t>: …..</a:t>
            </a:r>
          </a:p>
          <a:p>
            <a:r>
              <a:rPr lang="ru-RU" sz="3000" b="1" dirty="0"/>
              <a:t>Вычитаю </a:t>
            </a:r>
            <a:r>
              <a:rPr lang="ru-RU" sz="3000" b="1" dirty="0" smtClean="0"/>
              <a:t>сотни</a:t>
            </a:r>
            <a:r>
              <a:rPr lang="ru-RU" sz="3000" b="1" dirty="0"/>
              <a:t>: …..</a:t>
            </a:r>
          </a:p>
          <a:p>
            <a:r>
              <a:rPr lang="ru-RU" sz="3000" b="1" dirty="0"/>
              <a:t>Читаю ответ: …..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1124745"/>
            <a:ext cx="2664296" cy="2771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4437112"/>
            <a:ext cx="2819400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280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1931348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456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1925216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166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334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4248" y="1957624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731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403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91680" y="3547440"/>
            <a:ext cx="1152128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283968" y="3547440"/>
            <a:ext cx="1152128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804248" y="3547440"/>
            <a:ext cx="1152128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12032" y="2762086"/>
            <a:ext cx="279648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524600" y="2762086"/>
            <a:ext cx="279648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923928" y="2759046"/>
            <a:ext cx="279648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063752" y="2636912"/>
            <a:ext cx="0" cy="25090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Ð°ÑÑÐ¸Ð½ÐºÐ¸ Ð¿Ð¾ Ð·Ð°Ð¿ÑÐ¾ÑÑ ÑÑÑÐ½ÑÐ¹ ÑÑÑÑ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038" y="3933056"/>
            <a:ext cx="2699714" cy="2788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ÐÐ°ÑÑÐ¸Ð½ÐºÐ¸ Ð¿Ð¾ Ð·Ð°Ð¿ÑÐ¾ÑÑ ÑÑÑÐ½ÑÐ¹ ÑÑÑÑ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455" y="3933056"/>
            <a:ext cx="2699714" cy="2788627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96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В магазине было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760</a:t>
            </a:r>
            <a:r>
              <a:rPr lang="ru-RU" sz="4000" dirty="0"/>
              <a:t> м ткани. За неделю продали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380</a:t>
            </a:r>
            <a:r>
              <a:rPr lang="ru-RU" sz="4000" dirty="0"/>
              <a:t> м, а к концу недели поступило ещё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450</a:t>
            </a:r>
            <a:r>
              <a:rPr lang="ru-RU" sz="4000" dirty="0"/>
              <a:t> м ткани. Сколько метров </a:t>
            </a:r>
            <a:r>
              <a:rPr lang="ru-RU" sz="4000" dirty="0" smtClean="0"/>
              <a:t>ткани </a:t>
            </a:r>
            <a:r>
              <a:rPr lang="ru-RU" sz="4000" dirty="0"/>
              <a:t>стало в магазине к концу недели?</a:t>
            </a:r>
          </a:p>
        </p:txBody>
      </p:sp>
      <p:pic>
        <p:nvPicPr>
          <p:cNvPr id="4098" name="Picture 2" descr="ÐÐ°ÑÑÐ¸Ð½ÐºÐ¸ Ð¿Ð¾ Ð·Ð°Ð¿ÑÐ¾ÑÑ Ð¼ÑÐ»ÑÑÐ¸Ðº Ð¼Ð°Ð³Ð°Ð·Ð¸Ð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8112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7257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82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знаний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а) Из числа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750</a:t>
            </a:r>
            <a:r>
              <a:rPr lang="ru-RU" sz="4000" dirty="0"/>
              <a:t> вычесть частное чисел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4000" dirty="0"/>
              <a:t> 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endParaRPr lang="ru-RU" sz="4000" dirty="0" smtClean="0"/>
          </a:p>
          <a:p>
            <a:r>
              <a:rPr lang="ru-RU" sz="4000" dirty="0" smtClean="0"/>
              <a:t>б</a:t>
            </a:r>
            <a:r>
              <a:rPr lang="ru-RU" sz="4000" dirty="0"/>
              <a:t>) К числу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420</a:t>
            </a:r>
            <a:r>
              <a:rPr lang="ru-RU" sz="4000" dirty="0"/>
              <a:t> прибавить </a:t>
            </a:r>
            <a:r>
              <a:rPr lang="ru-RU" sz="4000" dirty="0" smtClean="0"/>
              <a:t>произведение </a:t>
            </a:r>
            <a:r>
              <a:rPr lang="ru-RU" sz="4000" dirty="0"/>
              <a:t>чисел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4000" dirty="0"/>
              <a:t> 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ÐÐ°ÑÑÐ¸Ð½ÐºÐ¸ Ð¿Ð¾ Ð·Ð°Ð¿ÑÐ¾ÑÑ Ð¼ÑÐ´ÑÐ°Ñ ÑÐ¾Ð²Ð° ÑÑÐ¸ÑÐµÐ»Ñ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797152"/>
            <a:ext cx="1581150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97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а)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750 – 12 : 3 =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746</a:t>
            </a:r>
          </a:p>
          <a:p>
            <a:endParaRPr lang="ru-RU" sz="4400" dirty="0"/>
          </a:p>
          <a:p>
            <a:r>
              <a:rPr lang="ru-RU" sz="4400" dirty="0" smtClean="0"/>
              <a:t>б)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420 + 9 ‧ 6 = 474</a:t>
            </a:r>
          </a:p>
        </p:txBody>
      </p:sp>
      <p:pic>
        <p:nvPicPr>
          <p:cNvPr id="6146" name="Picture 2" descr="ÐÐ°ÑÑÐ¸Ð½ÐºÐ¸ Ð¿Ð¾ Ð·Ð°Ð¿ÑÐ¾ÑÑ Ð¾ÑÐ²Ðµ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17032"/>
            <a:ext cx="3528392" cy="2887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74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60648"/>
            <a:ext cx="8172400" cy="6336704"/>
          </a:xfrm>
        </p:spPr>
      </p:pic>
    </p:spTree>
    <p:extLst>
      <p:ext uri="{BB962C8B-B14F-4D97-AF65-F5344CB8AC3E}">
        <p14:creationId xmlns:p14="http://schemas.microsoft.com/office/powerpoint/2010/main" val="196217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65</TotalTime>
  <Words>173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Открытый урок по теме:</vt:lpstr>
      <vt:lpstr>Устный счёт. Ответы</vt:lpstr>
      <vt:lpstr>Алгоритм сложения и вычитания трёхзначных чисел</vt:lpstr>
      <vt:lpstr>Примеры</vt:lpstr>
      <vt:lpstr>Задача</vt:lpstr>
      <vt:lpstr>Проверка знаний</vt:lpstr>
      <vt:lpstr>Ответы: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теме:</dc:title>
  <dc:creator>Дмитрий</dc:creator>
  <cp:lastModifiedBy>Таисия</cp:lastModifiedBy>
  <cp:revision>6</cp:revision>
  <dcterms:created xsi:type="dcterms:W3CDTF">2018-04-08T17:57:12Z</dcterms:created>
  <dcterms:modified xsi:type="dcterms:W3CDTF">2018-08-18T07:07:04Z</dcterms:modified>
</cp:coreProperties>
</file>