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914" r:id="rId2"/>
  </p:sldMasterIdLst>
  <p:sldIdLst>
    <p:sldId id="338" r:id="rId3"/>
    <p:sldId id="257" r:id="rId4"/>
    <p:sldId id="294" r:id="rId5"/>
    <p:sldId id="295" r:id="rId6"/>
    <p:sldId id="296" r:id="rId7"/>
    <p:sldId id="297" r:id="rId8"/>
    <p:sldId id="298" r:id="rId9"/>
    <p:sldId id="299" r:id="rId10"/>
    <p:sldId id="300" r:id="rId11"/>
    <p:sldId id="301" r:id="rId12"/>
    <p:sldId id="302" r:id="rId13"/>
    <p:sldId id="303" r:id="rId14"/>
    <p:sldId id="304" r:id="rId15"/>
    <p:sldId id="305" r:id="rId16"/>
    <p:sldId id="306" r:id="rId17"/>
    <p:sldId id="307" r:id="rId18"/>
    <p:sldId id="308" r:id="rId19"/>
    <p:sldId id="309" r:id="rId20"/>
    <p:sldId id="310" r:id="rId21"/>
    <p:sldId id="311" r:id="rId22"/>
    <p:sldId id="312" r:id="rId23"/>
    <p:sldId id="313" r:id="rId24"/>
    <p:sldId id="314" r:id="rId25"/>
    <p:sldId id="315" r:id="rId26"/>
    <p:sldId id="285" r:id="rId27"/>
    <p:sldId id="287" r:id="rId28"/>
    <p:sldId id="316" r:id="rId29"/>
    <p:sldId id="319" r:id="rId30"/>
    <p:sldId id="320" r:id="rId31"/>
    <p:sldId id="321" r:id="rId32"/>
    <p:sldId id="322" r:id="rId33"/>
    <p:sldId id="323" r:id="rId34"/>
    <p:sldId id="324" r:id="rId35"/>
    <p:sldId id="325" r:id="rId36"/>
    <p:sldId id="326" r:id="rId37"/>
    <p:sldId id="327" r:id="rId38"/>
    <p:sldId id="328" r:id="rId39"/>
    <p:sldId id="329" r:id="rId40"/>
    <p:sldId id="330" r:id="rId41"/>
  </p:sldIdLst>
  <p:sldSz cx="9144000" cy="6858000" type="screen4x3"/>
  <p:notesSz cx="6858000" cy="9144000"/>
  <p:embeddedFontLst>
    <p:embeddedFont>
      <p:font typeface="Calibri" pitchFamily="34" charset="0"/>
      <p:regular r:id="rId42"/>
      <p:bold r:id="rId43"/>
      <p:italic r:id="rId44"/>
      <p:boldItalic r:id="rId45"/>
    </p:embeddedFont>
    <p:embeddedFont>
      <p:font typeface="Arial Black" pitchFamily="34" charset="0"/>
      <p:bold r:id="rId46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0000"/>
    <a:srgbClr val="B21212"/>
    <a:srgbClr val="0000CC"/>
    <a:srgbClr val="000099"/>
    <a:srgbClr val="FF6600"/>
    <a:srgbClr val="333333"/>
    <a:srgbClr val="969696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06" autoAdjust="0"/>
    <p:restoredTop sz="94660"/>
  </p:normalViewPr>
  <p:slideViewPr>
    <p:cSldViewPr>
      <p:cViewPr>
        <p:scale>
          <a:sx n="50" d="100"/>
          <a:sy n="50" d="100"/>
        </p:scale>
        <p:origin x="-894" y="-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font" Target="fonts/font1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font" Target="fonts/font5.fntdata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font" Target="fonts/font4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font" Target="fonts/font3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font" Target="fonts/font2.fntdata"/><Relationship Id="rId48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D38D68-D46A-46FF-8CDF-6DEF395A9127}" type="doc">
      <dgm:prSet loTypeId="urn:microsoft.com/office/officeart/2005/8/layout/chevron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CCC9228-8F55-488D-BAF0-F012D0ED94BF}">
      <dgm:prSet phldrT="[Текст]" custT="1"/>
      <dgm:spPr>
        <a:solidFill>
          <a:schemeClr val="accent3"/>
        </a:solidFill>
        <a:ln>
          <a:solidFill>
            <a:srgbClr val="FFFF00"/>
          </a:solidFill>
        </a:ln>
      </dgm:spPr>
      <dgm:t>
        <a:bodyPr/>
        <a:lstStyle/>
        <a:p>
          <a:r>
            <a:rPr lang="ru-RU" sz="2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Вредоносные программы</a:t>
          </a:r>
          <a:endParaRPr lang="ru-RU" sz="2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E619E5C7-01D4-451D-A77C-230E31722A36}" type="parTrans" cxnId="{6E8CB600-4525-497B-B11C-5B53C4145B33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CEF4B111-96F9-47E6-9726-45B832195042}" type="sibTrans" cxnId="{6E8CB600-4525-497B-B11C-5B53C4145B33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9EAA1A9F-0BAA-41F3-A1AF-C09C7BAA3AE5}">
      <dgm:prSet phldrT="[Текст]"/>
      <dgm:spPr>
        <a:solidFill>
          <a:srgbClr val="FFC000"/>
        </a:solidFill>
        <a:ln>
          <a:solidFill>
            <a:srgbClr val="FFFF00"/>
          </a:solidFill>
        </a:ln>
      </dgm:spPr>
      <dgm:t>
        <a:bodyPr/>
        <a:lstStyle/>
        <a:p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72F70B6D-F40A-44A8-901F-C445B69F0AA7}" type="parTrans" cxnId="{5C371FB2-D46C-4E68-B6B0-97EE85538A2B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5BC4F54D-6999-40D9-A2BC-4363EF8C5F06}" type="sibTrans" cxnId="{5C371FB2-D46C-4E68-B6B0-97EE85538A2B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F2661809-E7E5-4C7D-A6D9-232D6D1AA0B1}">
      <dgm:prSet phldrT="[Текст]"/>
      <dgm:spPr>
        <a:solidFill>
          <a:schemeClr val="accent3"/>
        </a:solidFill>
        <a:ln>
          <a:solidFill>
            <a:srgbClr val="FFFF00"/>
          </a:solidFill>
        </a:ln>
      </dgm:spPr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Спам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83A30AA4-0168-4E9F-BE82-6AE106DB401B}" type="parTrans" cxnId="{29FD7DEE-7C46-4C9E-99D6-07945C3AED84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49F3E528-B1E5-4147-8F76-3DC8C3CBC673}" type="sibTrans" cxnId="{29FD7DEE-7C46-4C9E-99D6-07945C3AED84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E880C18B-7FDA-4070-BE87-19B3C0EBFF6B}">
      <dgm:prSet phldrT="[Текст]"/>
      <dgm:spPr>
        <a:solidFill>
          <a:srgbClr val="FFC000"/>
        </a:solidFill>
        <a:ln>
          <a:solidFill>
            <a:srgbClr val="FFFF00"/>
          </a:solidFill>
        </a:ln>
      </dgm:spPr>
      <dgm:t>
        <a:bodyPr/>
        <a:lstStyle/>
        <a:p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1CEE088B-9102-4187-8CEE-D238656CA294}" type="parTrans" cxnId="{E9832F33-1049-4A72-9474-C059AF2CF440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31015395-174E-4942-8B02-79FF99F51DE8}" type="sibTrans" cxnId="{E9832F33-1049-4A72-9474-C059AF2CF440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87BFE1B1-E454-48CC-B180-3891D0A18392}">
      <dgm:prSet phldrT="[Текст]"/>
      <dgm:spPr>
        <a:solidFill>
          <a:schemeClr val="accent3"/>
        </a:solidFill>
        <a:ln>
          <a:solidFill>
            <a:srgbClr val="FFFF00"/>
          </a:solidFill>
        </a:ln>
      </dgm:spPr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Аппаратные и программные сбои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205E3F90-7D10-4207-B516-53075BE6F271}" type="parTrans" cxnId="{1D357A9D-F944-475D-9DA1-40BEBE1F0129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D2D22E44-966D-43F4-A181-36864B5C6186}" type="sibTrans" cxnId="{1D357A9D-F944-475D-9DA1-40BEBE1F0129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E1A5BFD1-305E-40B0-AD10-5774640E6851}">
      <dgm:prSet/>
      <dgm:spPr>
        <a:solidFill>
          <a:srgbClr val="FFC000"/>
        </a:solidFill>
        <a:ln>
          <a:solidFill>
            <a:srgbClr val="FFFF00"/>
          </a:solidFill>
        </a:ln>
      </dgm:spPr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9317EE91-B35C-4089-B811-B8CE8AD80E27}" type="parTrans" cxnId="{44EC659B-F593-45AE-AE10-A40BED6277D0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1B4E8FC2-680C-4EBD-ACF0-624108B34B4D}" type="sibTrans" cxnId="{44EC659B-F593-45AE-AE10-A40BED6277D0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43BE462B-9014-469F-AFE4-0D750B38B360}">
      <dgm:prSet/>
      <dgm:spPr>
        <a:solidFill>
          <a:srgbClr val="FFC000"/>
        </a:solidFill>
        <a:ln>
          <a:solidFill>
            <a:srgbClr val="FFFF00"/>
          </a:solidFill>
        </a:ln>
      </dgm:spPr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38FF4BC9-7E2C-4EE9-B273-9386A08DC95A}" type="parTrans" cxnId="{272DFDCA-85A3-460E-A2B5-40E96E21EB30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2DA7BBBB-F4D5-484E-9BDA-444BCEEB9262}" type="sibTrans" cxnId="{272DFDCA-85A3-460E-A2B5-40E96E21EB30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9D4F1D2A-F7C3-45CF-A093-C328D299FC53}">
      <dgm:prSet/>
      <dgm:spPr>
        <a:solidFill>
          <a:srgbClr val="FFC000"/>
        </a:solidFill>
        <a:ln>
          <a:solidFill>
            <a:srgbClr val="FFFF00"/>
          </a:solidFill>
        </a:ln>
      </dgm:spPr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71A3894D-FD73-4E4E-BA17-A9DAD4B5613F}" type="parTrans" cxnId="{8AE01166-5683-4D2D-93F0-AF7AED458E4A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ADE1ACCB-1B66-4B85-B032-431909DE76F2}" type="sibTrans" cxnId="{8AE01166-5683-4D2D-93F0-AF7AED458E4A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BD563C24-739A-4B65-8212-C09572278B2A}">
      <dgm:prSet/>
      <dgm:spPr>
        <a:solidFill>
          <a:srgbClr val="FFC000"/>
        </a:solidFill>
        <a:ln>
          <a:solidFill>
            <a:srgbClr val="FFFF00"/>
          </a:solidFill>
        </a:ln>
      </dgm:spPr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7F75918A-71F2-40B8-AD4C-089E9876F92F}" type="parTrans" cxnId="{FD1431CD-86C8-43A5-BB9E-3F4CB2AF6EEC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05C3CC60-AB0B-4227-8B6E-7B654B7F1C9E}" type="sibTrans" cxnId="{FD1431CD-86C8-43A5-BB9E-3F4CB2AF6EEC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010DBBDB-0CAA-4160-808D-E451BA35B74C}">
      <dgm:prSet/>
      <dgm:spPr>
        <a:solidFill>
          <a:schemeClr val="accent3"/>
        </a:solidFill>
        <a:ln>
          <a:solidFill>
            <a:srgbClr val="FFFF00"/>
          </a:solidFill>
        </a:ln>
      </dgm:spPr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Кража информации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0C65E014-AE40-4708-9055-F21E28856919}" type="parTrans" cxnId="{B0372D30-8014-4C2B-8173-3634248CE8B6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2723E717-101D-4F19-9398-A8464792ED90}" type="sibTrans" cxnId="{B0372D30-8014-4C2B-8173-3634248CE8B6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40F89775-0FDD-425F-9A5D-CE02EFFD9918}">
      <dgm:prSet phldrT="[Текст]"/>
      <dgm:spPr>
        <a:solidFill>
          <a:srgbClr val="FFC000"/>
        </a:solidFill>
        <a:ln>
          <a:solidFill>
            <a:srgbClr val="FFFF00"/>
          </a:solidFill>
        </a:ln>
      </dgm:spPr>
      <dgm:t>
        <a:bodyPr/>
        <a:lstStyle/>
        <a:p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D48EFB10-4271-45E0-9399-783E7E885386}" type="sibTrans" cxnId="{ACCB1C50-7571-4265-90F3-C65BF3DCEFF6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595500B9-E0D7-40F8-BC61-1A75AC5ECE40}" type="parTrans" cxnId="{ACCB1C50-7571-4265-90F3-C65BF3DCEFF6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D6F732A7-3581-4558-9BE8-7C072C657577}">
      <dgm:prSet/>
      <dgm:spPr>
        <a:solidFill>
          <a:schemeClr val="accent3"/>
        </a:solidFill>
        <a:ln>
          <a:solidFill>
            <a:srgbClr val="FFFF00"/>
          </a:solidFill>
        </a:ln>
      </dgm:spPr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Халатность сотрудников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1EAFB2BC-9E44-4A38-96E7-C741B5B5C59A}" type="parTrans" cxnId="{E35B4A7C-06A9-414B-9E80-836B5DC5FB60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EEB3F475-DDFA-4A64-AD95-5BF94FFD8CC8}" type="sibTrans" cxnId="{E35B4A7C-06A9-414B-9E80-836B5DC5FB60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6773C5D2-CE4A-453F-BFC3-2C4B7AB00800}">
      <dgm:prSet/>
      <dgm:spPr>
        <a:solidFill>
          <a:schemeClr val="accent3"/>
        </a:solidFill>
        <a:ln>
          <a:solidFill>
            <a:srgbClr val="FFFF00"/>
          </a:solidFill>
        </a:ln>
      </dgm:spPr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Хакерские атаки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3D20162F-D128-4E36-A1BE-481B84DC6336}" type="parTrans" cxnId="{4DC5CDF1-90C4-4377-B2D6-C22E1084D45A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656B5E7D-E99E-4EF9-AB58-9B8CF9FDCAD7}" type="sibTrans" cxnId="{4DC5CDF1-90C4-4377-B2D6-C22E1084D45A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4C3B5EE9-66BB-4937-B24A-D2A24D6074A4}">
      <dgm:prSet/>
      <dgm:spPr>
        <a:solidFill>
          <a:schemeClr val="accent3"/>
        </a:solidFill>
        <a:ln>
          <a:solidFill>
            <a:srgbClr val="FFFF00"/>
          </a:solidFill>
        </a:ln>
      </dgm:spPr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Финансовое мошенничество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30337898-D8E4-4873-ABC9-78362D76C16A}" type="parTrans" cxnId="{33C28C05-C9C6-403C-80A5-AE0695FF5C7B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25C30BF8-9CC7-48CC-A433-B42C49645C15}" type="sibTrans" cxnId="{33C28C05-C9C6-403C-80A5-AE0695FF5C7B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B4A21F06-45BA-4A9D-A93D-B8AB3FA4508E}" type="pres">
      <dgm:prSet presAssocID="{0FD38D68-D46A-46FF-8CDF-6DEF395A912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775BEB2-7FCF-42D8-A50E-D6A66BD3A007}" type="pres">
      <dgm:prSet presAssocID="{40F89775-0FDD-425F-9A5D-CE02EFFD9918}" presName="composite" presStyleCnt="0"/>
      <dgm:spPr/>
    </dgm:pt>
    <dgm:pt modelId="{06C8798C-68C7-4361-9FF6-46B001F04F27}" type="pres">
      <dgm:prSet presAssocID="{40F89775-0FDD-425F-9A5D-CE02EFFD9918}" presName="parentText" presStyleLbl="align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36FBE5-BE8E-487E-B75A-07B5FFA361F6}" type="pres">
      <dgm:prSet presAssocID="{40F89775-0FDD-425F-9A5D-CE02EFFD9918}" presName="descendantText" presStyleLbl="alignAcc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7CB616-91F9-4353-9F37-BDCA530CE98C}" type="pres">
      <dgm:prSet presAssocID="{D48EFB10-4271-45E0-9399-783E7E885386}" presName="sp" presStyleCnt="0"/>
      <dgm:spPr/>
    </dgm:pt>
    <dgm:pt modelId="{B92A4F86-920C-416D-99A5-B7788AB18822}" type="pres">
      <dgm:prSet presAssocID="{E1A5BFD1-305E-40B0-AD10-5774640E6851}" presName="composite" presStyleCnt="0"/>
      <dgm:spPr/>
    </dgm:pt>
    <dgm:pt modelId="{06B7190D-D783-42B7-90F2-B51CF72C1D79}" type="pres">
      <dgm:prSet presAssocID="{E1A5BFD1-305E-40B0-AD10-5774640E6851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FF40A6-9834-4C9C-B737-978FF15E9D0B}" type="pres">
      <dgm:prSet presAssocID="{E1A5BFD1-305E-40B0-AD10-5774640E6851}" presName="descendantText" presStyleLbl="alignAcc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1CC313-856D-4624-9E81-FEFDFEED4356}" type="pres">
      <dgm:prSet presAssocID="{1B4E8FC2-680C-4EBD-ACF0-624108B34B4D}" presName="sp" presStyleCnt="0"/>
      <dgm:spPr/>
    </dgm:pt>
    <dgm:pt modelId="{DB55942C-A143-4C4E-BDB6-CD3150B15F5B}" type="pres">
      <dgm:prSet presAssocID="{43BE462B-9014-469F-AFE4-0D750B38B360}" presName="composite" presStyleCnt="0"/>
      <dgm:spPr/>
    </dgm:pt>
    <dgm:pt modelId="{C83040B3-95A4-499A-8BAA-8C177007393F}" type="pres">
      <dgm:prSet presAssocID="{43BE462B-9014-469F-AFE4-0D750B38B360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45E5AA-1CE7-4536-B311-5214FD20846B}" type="pres">
      <dgm:prSet presAssocID="{43BE462B-9014-469F-AFE4-0D750B38B360}" presName="descendantText" presStyleLbl="alignAcc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C783E6-AB80-470E-A4F6-B091B19ACAFB}" type="pres">
      <dgm:prSet presAssocID="{2DA7BBBB-F4D5-484E-9BDA-444BCEEB9262}" presName="sp" presStyleCnt="0"/>
      <dgm:spPr/>
    </dgm:pt>
    <dgm:pt modelId="{3452FF41-0DFE-489D-BE70-E72FA6599B05}" type="pres">
      <dgm:prSet presAssocID="{9D4F1D2A-F7C3-45CF-A093-C328D299FC53}" presName="composite" presStyleCnt="0"/>
      <dgm:spPr/>
    </dgm:pt>
    <dgm:pt modelId="{433EC8B5-3F50-4D75-A7B7-6849CA008728}" type="pres">
      <dgm:prSet presAssocID="{9D4F1D2A-F7C3-45CF-A093-C328D299FC53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DC1E78-2CE2-4562-83AB-DDA88ACCC937}" type="pres">
      <dgm:prSet presAssocID="{9D4F1D2A-F7C3-45CF-A093-C328D299FC53}" presName="descendantText" presStyleLbl="alignAcc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6875DC-ACC0-4C4E-B28B-D659554CC709}" type="pres">
      <dgm:prSet presAssocID="{ADE1ACCB-1B66-4B85-B032-431909DE76F2}" presName="sp" presStyleCnt="0"/>
      <dgm:spPr/>
    </dgm:pt>
    <dgm:pt modelId="{6389B1F0-37AD-43AE-BAF9-3542FE378AC8}" type="pres">
      <dgm:prSet presAssocID="{BD563C24-739A-4B65-8212-C09572278B2A}" presName="composite" presStyleCnt="0"/>
      <dgm:spPr/>
    </dgm:pt>
    <dgm:pt modelId="{AE1A8918-DCBD-4779-AA70-6B0F389F9119}" type="pres">
      <dgm:prSet presAssocID="{BD563C24-739A-4B65-8212-C09572278B2A}" presName="parentText" presStyleLbl="align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1CBFCF-C07C-4958-BD5D-1FF48FDBE7BD}" type="pres">
      <dgm:prSet presAssocID="{BD563C24-739A-4B65-8212-C09572278B2A}" presName="descendantText" presStyleLbl="alignAcc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CA7477-B0BE-4848-B1EC-84FE6E8D306B}" type="pres">
      <dgm:prSet presAssocID="{05C3CC60-AB0B-4227-8B6E-7B654B7F1C9E}" presName="sp" presStyleCnt="0"/>
      <dgm:spPr/>
    </dgm:pt>
    <dgm:pt modelId="{AD201E69-235A-4632-A219-5945E9E5AEA1}" type="pres">
      <dgm:prSet presAssocID="{9EAA1A9F-0BAA-41F3-A1AF-C09C7BAA3AE5}" presName="composite" presStyleCnt="0"/>
      <dgm:spPr/>
    </dgm:pt>
    <dgm:pt modelId="{A97103A8-6183-460C-8F07-673000135523}" type="pres">
      <dgm:prSet presAssocID="{9EAA1A9F-0BAA-41F3-A1AF-C09C7BAA3AE5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8CF3C2-CD2B-4C87-9120-14C3CCFFBAC9}" type="pres">
      <dgm:prSet presAssocID="{9EAA1A9F-0BAA-41F3-A1AF-C09C7BAA3AE5}" presName="descendantText" presStyleLbl="alignAcc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62F701-3232-48C5-A53A-5EFEBF47A041}" type="pres">
      <dgm:prSet presAssocID="{5BC4F54D-6999-40D9-A2BC-4363EF8C5F06}" presName="sp" presStyleCnt="0"/>
      <dgm:spPr/>
    </dgm:pt>
    <dgm:pt modelId="{8EA817EA-82EA-41CE-8D6C-CF7A23E2CFD4}" type="pres">
      <dgm:prSet presAssocID="{E880C18B-7FDA-4070-BE87-19B3C0EBFF6B}" presName="composite" presStyleCnt="0"/>
      <dgm:spPr/>
    </dgm:pt>
    <dgm:pt modelId="{EDE93689-8717-4776-98A6-5111C2550B01}" type="pres">
      <dgm:prSet presAssocID="{E880C18B-7FDA-4070-BE87-19B3C0EBFF6B}" presName="parentText" presStyleLbl="align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5CE235-5EC4-4098-8F70-63657DC33244}" type="pres">
      <dgm:prSet presAssocID="{E880C18B-7FDA-4070-BE87-19B3C0EBFF6B}" presName="descendantText" presStyleLbl="alignAcc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E8CB600-4525-497B-B11C-5B53C4145B33}" srcId="{40F89775-0FDD-425F-9A5D-CE02EFFD9918}" destId="{1CCC9228-8F55-488D-BAF0-F012D0ED94BF}" srcOrd="0" destOrd="0" parTransId="{E619E5C7-01D4-451D-A77C-230E31722A36}" sibTransId="{CEF4B111-96F9-47E6-9726-45B832195042}"/>
    <dgm:cxn modelId="{B0372D30-8014-4C2B-8173-3634248CE8B6}" srcId="{E1A5BFD1-305E-40B0-AD10-5774640E6851}" destId="{010DBBDB-0CAA-4160-808D-E451BA35B74C}" srcOrd="0" destOrd="0" parTransId="{0C65E014-AE40-4708-9055-F21E28856919}" sibTransId="{2723E717-101D-4F19-9398-A8464792ED90}"/>
    <dgm:cxn modelId="{1D357A9D-F944-475D-9DA1-40BEBE1F0129}" srcId="{E880C18B-7FDA-4070-BE87-19B3C0EBFF6B}" destId="{87BFE1B1-E454-48CC-B180-3891D0A18392}" srcOrd="0" destOrd="0" parTransId="{205E3F90-7D10-4207-B516-53075BE6F271}" sibTransId="{D2D22E44-966D-43F4-A181-36864B5C6186}"/>
    <dgm:cxn modelId="{E9832F33-1049-4A72-9474-C059AF2CF440}" srcId="{0FD38D68-D46A-46FF-8CDF-6DEF395A9127}" destId="{E880C18B-7FDA-4070-BE87-19B3C0EBFF6B}" srcOrd="6" destOrd="0" parTransId="{1CEE088B-9102-4187-8CEE-D238656CA294}" sibTransId="{31015395-174E-4942-8B02-79FF99F51DE8}"/>
    <dgm:cxn modelId="{FD1431CD-86C8-43A5-BB9E-3F4CB2AF6EEC}" srcId="{0FD38D68-D46A-46FF-8CDF-6DEF395A9127}" destId="{BD563C24-739A-4B65-8212-C09572278B2A}" srcOrd="4" destOrd="0" parTransId="{7F75918A-71F2-40B8-AD4C-089E9876F92F}" sibTransId="{05C3CC60-AB0B-4227-8B6E-7B654B7F1C9E}"/>
    <dgm:cxn modelId="{EBFCB613-8971-4E74-A66F-8137A5D24F1F}" type="presOf" srcId="{40F89775-0FDD-425F-9A5D-CE02EFFD9918}" destId="{06C8798C-68C7-4361-9FF6-46B001F04F27}" srcOrd="0" destOrd="0" presId="urn:microsoft.com/office/officeart/2005/8/layout/chevron2"/>
    <dgm:cxn modelId="{ACCB1C50-7571-4265-90F3-C65BF3DCEFF6}" srcId="{0FD38D68-D46A-46FF-8CDF-6DEF395A9127}" destId="{40F89775-0FDD-425F-9A5D-CE02EFFD9918}" srcOrd="0" destOrd="0" parTransId="{595500B9-E0D7-40F8-BC61-1A75AC5ECE40}" sibTransId="{D48EFB10-4271-45E0-9399-783E7E885386}"/>
    <dgm:cxn modelId="{29FD7DEE-7C46-4C9E-99D6-07945C3AED84}" srcId="{9EAA1A9F-0BAA-41F3-A1AF-C09C7BAA3AE5}" destId="{F2661809-E7E5-4C7D-A6D9-232D6D1AA0B1}" srcOrd="0" destOrd="0" parTransId="{83A30AA4-0168-4E9F-BE82-6AE106DB401B}" sibTransId="{49F3E528-B1E5-4147-8F76-3DC8C3CBC673}"/>
    <dgm:cxn modelId="{6FB92A5D-28D2-41E0-87F5-099D81B069B0}" type="presOf" srcId="{BD563C24-739A-4B65-8212-C09572278B2A}" destId="{AE1A8918-DCBD-4779-AA70-6B0F389F9119}" srcOrd="0" destOrd="0" presId="urn:microsoft.com/office/officeart/2005/8/layout/chevron2"/>
    <dgm:cxn modelId="{12E9F875-5EE4-49DE-BA1E-4E8A0021316C}" type="presOf" srcId="{43BE462B-9014-469F-AFE4-0D750B38B360}" destId="{C83040B3-95A4-499A-8BAA-8C177007393F}" srcOrd="0" destOrd="0" presId="urn:microsoft.com/office/officeart/2005/8/layout/chevron2"/>
    <dgm:cxn modelId="{3034BE89-81A4-42AF-A8B2-A09FAD5369CC}" type="presOf" srcId="{87BFE1B1-E454-48CC-B180-3891D0A18392}" destId="{3F5CE235-5EC4-4098-8F70-63657DC33244}" srcOrd="0" destOrd="0" presId="urn:microsoft.com/office/officeart/2005/8/layout/chevron2"/>
    <dgm:cxn modelId="{534A0ED7-EEED-4B51-839A-D87744775150}" type="presOf" srcId="{F2661809-E7E5-4C7D-A6D9-232D6D1AA0B1}" destId="{B28CF3C2-CD2B-4C87-9120-14C3CCFFBAC9}" srcOrd="0" destOrd="0" presId="urn:microsoft.com/office/officeart/2005/8/layout/chevron2"/>
    <dgm:cxn modelId="{48B49773-1DEC-480A-B125-E85286C1ADD1}" type="presOf" srcId="{0FD38D68-D46A-46FF-8CDF-6DEF395A9127}" destId="{B4A21F06-45BA-4A9D-A93D-B8AB3FA4508E}" srcOrd="0" destOrd="0" presId="urn:microsoft.com/office/officeart/2005/8/layout/chevron2"/>
    <dgm:cxn modelId="{126A9D5B-E2C8-4C27-86E7-476CF3C9D03F}" type="presOf" srcId="{9D4F1D2A-F7C3-45CF-A093-C328D299FC53}" destId="{433EC8B5-3F50-4D75-A7B7-6849CA008728}" srcOrd="0" destOrd="0" presId="urn:microsoft.com/office/officeart/2005/8/layout/chevron2"/>
    <dgm:cxn modelId="{AC0EF4BF-0A8B-4F20-8C2F-3E14225C9353}" type="presOf" srcId="{4C3B5EE9-66BB-4937-B24A-D2A24D6074A4}" destId="{A41CBFCF-C07C-4958-BD5D-1FF48FDBE7BD}" srcOrd="0" destOrd="0" presId="urn:microsoft.com/office/officeart/2005/8/layout/chevron2"/>
    <dgm:cxn modelId="{A7BB7F66-8788-487A-A69F-A9FF2CB7084C}" type="presOf" srcId="{1CCC9228-8F55-488D-BAF0-F012D0ED94BF}" destId="{4F36FBE5-BE8E-487E-B75A-07B5FFA361F6}" srcOrd="0" destOrd="0" presId="urn:microsoft.com/office/officeart/2005/8/layout/chevron2"/>
    <dgm:cxn modelId="{33C28C05-C9C6-403C-80A5-AE0695FF5C7B}" srcId="{BD563C24-739A-4B65-8212-C09572278B2A}" destId="{4C3B5EE9-66BB-4937-B24A-D2A24D6074A4}" srcOrd="0" destOrd="0" parTransId="{30337898-D8E4-4873-ABC9-78362D76C16A}" sibTransId="{25C30BF8-9CC7-48CC-A433-B42C49645C15}"/>
    <dgm:cxn modelId="{7DA9A2EE-D3DD-46EF-99BB-38DE266E935A}" type="presOf" srcId="{E880C18B-7FDA-4070-BE87-19B3C0EBFF6B}" destId="{EDE93689-8717-4776-98A6-5111C2550B01}" srcOrd="0" destOrd="0" presId="urn:microsoft.com/office/officeart/2005/8/layout/chevron2"/>
    <dgm:cxn modelId="{AE131F48-D7DA-4E9F-84DF-EF2FAB14AE1A}" type="presOf" srcId="{010DBBDB-0CAA-4160-808D-E451BA35B74C}" destId="{A2FF40A6-9834-4C9C-B737-978FF15E9D0B}" srcOrd="0" destOrd="0" presId="urn:microsoft.com/office/officeart/2005/8/layout/chevron2"/>
    <dgm:cxn modelId="{5C371FB2-D46C-4E68-B6B0-97EE85538A2B}" srcId="{0FD38D68-D46A-46FF-8CDF-6DEF395A9127}" destId="{9EAA1A9F-0BAA-41F3-A1AF-C09C7BAA3AE5}" srcOrd="5" destOrd="0" parTransId="{72F70B6D-F40A-44A8-901F-C445B69F0AA7}" sibTransId="{5BC4F54D-6999-40D9-A2BC-4363EF8C5F06}"/>
    <dgm:cxn modelId="{4DC5CDF1-90C4-4377-B2D6-C22E1084D45A}" srcId="{9D4F1D2A-F7C3-45CF-A093-C328D299FC53}" destId="{6773C5D2-CE4A-453F-BFC3-2C4B7AB00800}" srcOrd="0" destOrd="0" parTransId="{3D20162F-D128-4E36-A1BE-481B84DC6336}" sibTransId="{656B5E7D-E99E-4EF9-AB58-9B8CF9FDCAD7}"/>
    <dgm:cxn modelId="{8905177C-DCEA-4439-B19C-59E2E6952919}" type="presOf" srcId="{D6F732A7-3581-4558-9BE8-7C072C657577}" destId="{B645E5AA-1CE7-4536-B311-5214FD20846B}" srcOrd="0" destOrd="0" presId="urn:microsoft.com/office/officeart/2005/8/layout/chevron2"/>
    <dgm:cxn modelId="{272DFDCA-85A3-460E-A2B5-40E96E21EB30}" srcId="{0FD38D68-D46A-46FF-8CDF-6DEF395A9127}" destId="{43BE462B-9014-469F-AFE4-0D750B38B360}" srcOrd="2" destOrd="0" parTransId="{38FF4BC9-7E2C-4EE9-B273-9386A08DC95A}" sibTransId="{2DA7BBBB-F4D5-484E-9BDA-444BCEEB9262}"/>
    <dgm:cxn modelId="{E35B4A7C-06A9-414B-9E80-836B5DC5FB60}" srcId="{43BE462B-9014-469F-AFE4-0D750B38B360}" destId="{D6F732A7-3581-4558-9BE8-7C072C657577}" srcOrd="0" destOrd="0" parTransId="{1EAFB2BC-9E44-4A38-96E7-C741B5B5C59A}" sibTransId="{EEB3F475-DDFA-4A64-AD95-5BF94FFD8CC8}"/>
    <dgm:cxn modelId="{5DF19023-BFBE-492C-A32C-1975EAF585F8}" type="presOf" srcId="{E1A5BFD1-305E-40B0-AD10-5774640E6851}" destId="{06B7190D-D783-42B7-90F2-B51CF72C1D79}" srcOrd="0" destOrd="0" presId="urn:microsoft.com/office/officeart/2005/8/layout/chevron2"/>
    <dgm:cxn modelId="{44EC659B-F593-45AE-AE10-A40BED6277D0}" srcId="{0FD38D68-D46A-46FF-8CDF-6DEF395A9127}" destId="{E1A5BFD1-305E-40B0-AD10-5774640E6851}" srcOrd="1" destOrd="0" parTransId="{9317EE91-B35C-4089-B811-B8CE8AD80E27}" sibTransId="{1B4E8FC2-680C-4EBD-ACF0-624108B34B4D}"/>
    <dgm:cxn modelId="{8AE01166-5683-4D2D-93F0-AF7AED458E4A}" srcId="{0FD38D68-D46A-46FF-8CDF-6DEF395A9127}" destId="{9D4F1D2A-F7C3-45CF-A093-C328D299FC53}" srcOrd="3" destOrd="0" parTransId="{71A3894D-FD73-4E4E-BA17-A9DAD4B5613F}" sibTransId="{ADE1ACCB-1B66-4B85-B032-431909DE76F2}"/>
    <dgm:cxn modelId="{352D3A73-2688-4900-8507-BB8394C7E29E}" type="presOf" srcId="{9EAA1A9F-0BAA-41F3-A1AF-C09C7BAA3AE5}" destId="{A97103A8-6183-460C-8F07-673000135523}" srcOrd="0" destOrd="0" presId="urn:microsoft.com/office/officeart/2005/8/layout/chevron2"/>
    <dgm:cxn modelId="{3DBC507C-8BBD-4927-905E-D78A96063976}" type="presOf" srcId="{6773C5D2-CE4A-453F-BFC3-2C4B7AB00800}" destId="{56DC1E78-2CE2-4562-83AB-DDA88ACCC937}" srcOrd="0" destOrd="0" presId="urn:microsoft.com/office/officeart/2005/8/layout/chevron2"/>
    <dgm:cxn modelId="{5EF30A95-6228-49B8-B6C4-5BD6DBC111F4}" type="presParOf" srcId="{B4A21F06-45BA-4A9D-A93D-B8AB3FA4508E}" destId="{2775BEB2-7FCF-42D8-A50E-D6A66BD3A007}" srcOrd="0" destOrd="0" presId="urn:microsoft.com/office/officeart/2005/8/layout/chevron2"/>
    <dgm:cxn modelId="{9A92DCD1-1A90-464D-B522-7EC02958753B}" type="presParOf" srcId="{2775BEB2-7FCF-42D8-A50E-D6A66BD3A007}" destId="{06C8798C-68C7-4361-9FF6-46B001F04F27}" srcOrd="0" destOrd="0" presId="urn:microsoft.com/office/officeart/2005/8/layout/chevron2"/>
    <dgm:cxn modelId="{E776862B-CF28-4B29-BA19-16DD8FD034EC}" type="presParOf" srcId="{2775BEB2-7FCF-42D8-A50E-D6A66BD3A007}" destId="{4F36FBE5-BE8E-487E-B75A-07B5FFA361F6}" srcOrd="1" destOrd="0" presId="urn:microsoft.com/office/officeart/2005/8/layout/chevron2"/>
    <dgm:cxn modelId="{FCA7B5C9-94E2-4E00-B803-E58CA263D08A}" type="presParOf" srcId="{B4A21F06-45BA-4A9D-A93D-B8AB3FA4508E}" destId="{A17CB616-91F9-4353-9F37-BDCA530CE98C}" srcOrd="1" destOrd="0" presId="urn:microsoft.com/office/officeart/2005/8/layout/chevron2"/>
    <dgm:cxn modelId="{B1229EF5-A52E-4D8B-9F3F-65672BFFA38B}" type="presParOf" srcId="{B4A21F06-45BA-4A9D-A93D-B8AB3FA4508E}" destId="{B92A4F86-920C-416D-99A5-B7788AB18822}" srcOrd="2" destOrd="0" presId="urn:microsoft.com/office/officeart/2005/8/layout/chevron2"/>
    <dgm:cxn modelId="{8A086537-3994-4D20-A699-BC5F56E7DE61}" type="presParOf" srcId="{B92A4F86-920C-416D-99A5-B7788AB18822}" destId="{06B7190D-D783-42B7-90F2-B51CF72C1D79}" srcOrd="0" destOrd="0" presId="urn:microsoft.com/office/officeart/2005/8/layout/chevron2"/>
    <dgm:cxn modelId="{43E8C615-0E95-4F4A-B57F-D10F363B202E}" type="presParOf" srcId="{B92A4F86-920C-416D-99A5-B7788AB18822}" destId="{A2FF40A6-9834-4C9C-B737-978FF15E9D0B}" srcOrd="1" destOrd="0" presId="urn:microsoft.com/office/officeart/2005/8/layout/chevron2"/>
    <dgm:cxn modelId="{B51B381E-D449-49D5-B775-64DF0D88308A}" type="presParOf" srcId="{B4A21F06-45BA-4A9D-A93D-B8AB3FA4508E}" destId="{A91CC313-856D-4624-9E81-FEFDFEED4356}" srcOrd="3" destOrd="0" presId="urn:microsoft.com/office/officeart/2005/8/layout/chevron2"/>
    <dgm:cxn modelId="{7D1C5DF3-6A1D-4557-B5C7-69F76507BBFE}" type="presParOf" srcId="{B4A21F06-45BA-4A9D-A93D-B8AB3FA4508E}" destId="{DB55942C-A143-4C4E-BDB6-CD3150B15F5B}" srcOrd="4" destOrd="0" presId="urn:microsoft.com/office/officeart/2005/8/layout/chevron2"/>
    <dgm:cxn modelId="{1861B70C-A3BB-4891-8AC6-6C7F2310AE8A}" type="presParOf" srcId="{DB55942C-A143-4C4E-BDB6-CD3150B15F5B}" destId="{C83040B3-95A4-499A-8BAA-8C177007393F}" srcOrd="0" destOrd="0" presId="urn:microsoft.com/office/officeart/2005/8/layout/chevron2"/>
    <dgm:cxn modelId="{4344F219-9EF4-477A-BC7D-1419DC175E06}" type="presParOf" srcId="{DB55942C-A143-4C4E-BDB6-CD3150B15F5B}" destId="{B645E5AA-1CE7-4536-B311-5214FD20846B}" srcOrd="1" destOrd="0" presId="urn:microsoft.com/office/officeart/2005/8/layout/chevron2"/>
    <dgm:cxn modelId="{83DCE0D7-BC04-4504-B0BB-673642251F06}" type="presParOf" srcId="{B4A21F06-45BA-4A9D-A93D-B8AB3FA4508E}" destId="{58C783E6-AB80-470E-A4F6-B091B19ACAFB}" srcOrd="5" destOrd="0" presId="urn:microsoft.com/office/officeart/2005/8/layout/chevron2"/>
    <dgm:cxn modelId="{503B242B-8ED2-4C05-BC65-8822CF9829EC}" type="presParOf" srcId="{B4A21F06-45BA-4A9D-A93D-B8AB3FA4508E}" destId="{3452FF41-0DFE-489D-BE70-E72FA6599B05}" srcOrd="6" destOrd="0" presId="urn:microsoft.com/office/officeart/2005/8/layout/chevron2"/>
    <dgm:cxn modelId="{3A8D5BD0-D19D-4FCF-928A-C40A36DE7B3A}" type="presParOf" srcId="{3452FF41-0DFE-489D-BE70-E72FA6599B05}" destId="{433EC8B5-3F50-4D75-A7B7-6849CA008728}" srcOrd="0" destOrd="0" presId="urn:microsoft.com/office/officeart/2005/8/layout/chevron2"/>
    <dgm:cxn modelId="{8658AD58-0AC1-47F7-B795-D40954AECEAB}" type="presParOf" srcId="{3452FF41-0DFE-489D-BE70-E72FA6599B05}" destId="{56DC1E78-2CE2-4562-83AB-DDA88ACCC937}" srcOrd="1" destOrd="0" presId="urn:microsoft.com/office/officeart/2005/8/layout/chevron2"/>
    <dgm:cxn modelId="{5653EE7B-E0A4-47FC-8F51-66363138C1CA}" type="presParOf" srcId="{B4A21F06-45BA-4A9D-A93D-B8AB3FA4508E}" destId="{A76875DC-ACC0-4C4E-B28B-D659554CC709}" srcOrd="7" destOrd="0" presId="urn:microsoft.com/office/officeart/2005/8/layout/chevron2"/>
    <dgm:cxn modelId="{655C0FF2-AC07-4E29-B28A-E4CD68D17668}" type="presParOf" srcId="{B4A21F06-45BA-4A9D-A93D-B8AB3FA4508E}" destId="{6389B1F0-37AD-43AE-BAF9-3542FE378AC8}" srcOrd="8" destOrd="0" presId="urn:microsoft.com/office/officeart/2005/8/layout/chevron2"/>
    <dgm:cxn modelId="{ED062F60-CB72-4960-B807-2ECD9FCB1232}" type="presParOf" srcId="{6389B1F0-37AD-43AE-BAF9-3542FE378AC8}" destId="{AE1A8918-DCBD-4779-AA70-6B0F389F9119}" srcOrd="0" destOrd="0" presId="urn:microsoft.com/office/officeart/2005/8/layout/chevron2"/>
    <dgm:cxn modelId="{BF9EF32B-F03C-40AB-B20A-0BE7B85BF39B}" type="presParOf" srcId="{6389B1F0-37AD-43AE-BAF9-3542FE378AC8}" destId="{A41CBFCF-C07C-4958-BD5D-1FF48FDBE7BD}" srcOrd="1" destOrd="0" presId="urn:microsoft.com/office/officeart/2005/8/layout/chevron2"/>
    <dgm:cxn modelId="{47F30F00-5521-4FEA-9E26-7BAD0AC42B88}" type="presParOf" srcId="{B4A21F06-45BA-4A9D-A93D-B8AB3FA4508E}" destId="{34CA7477-B0BE-4848-B1EC-84FE6E8D306B}" srcOrd="9" destOrd="0" presId="urn:microsoft.com/office/officeart/2005/8/layout/chevron2"/>
    <dgm:cxn modelId="{01B89E76-5B16-4465-8F47-10237D52E1AB}" type="presParOf" srcId="{B4A21F06-45BA-4A9D-A93D-B8AB3FA4508E}" destId="{AD201E69-235A-4632-A219-5945E9E5AEA1}" srcOrd="10" destOrd="0" presId="urn:microsoft.com/office/officeart/2005/8/layout/chevron2"/>
    <dgm:cxn modelId="{A42556B2-41B5-4C82-AB4B-3EF10A7BF27C}" type="presParOf" srcId="{AD201E69-235A-4632-A219-5945E9E5AEA1}" destId="{A97103A8-6183-460C-8F07-673000135523}" srcOrd="0" destOrd="0" presId="urn:microsoft.com/office/officeart/2005/8/layout/chevron2"/>
    <dgm:cxn modelId="{3F58D80D-13C5-49BC-9506-B0991C38E6B1}" type="presParOf" srcId="{AD201E69-235A-4632-A219-5945E9E5AEA1}" destId="{B28CF3C2-CD2B-4C87-9120-14C3CCFFBAC9}" srcOrd="1" destOrd="0" presId="urn:microsoft.com/office/officeart/2005/8/layout/chevron2"/>
    <dgm:cxn modelId="{0EF11237-31DB-449D-98AD-90160C707A14}" type="presParOf" srcId="{B4A21F06-45BA-4A9D-A93D-B8AB3FA4508E}" destId="{1B62F701-3232-48C5-A53A-5EFEBF47A041}" srcOrd="11" destOrd="0" presId="urn:microsoft.com/office/officeart/2005/8/layout/chevron2"/>
    <dgm:cxn modelId="{E45A2A09-5409-4BAA-B6A5-9D802105E315}" type="presParOf" srcId="{B4A21F06-45BA-4A9D-A93D-B8AB3FA4508E}" destId="{8EA817EA-82EA-41CE-8D6C-CF7A23E2CFD4}" srcOrd="12" destOrd="0" presId="urn:microsoft.com/office/officeart/2005/8/layout/chevron2"/>
    <dgm:cxn modelId="{6D34E92F-E26B-473B-AE4A-33F113E60397}" type="presParOf" srcId="{8EA817EA-82EA-41CE-8D6C-CF7A23E2CFD4}" destId="{EDE93689-8717-4776-98A6-5111C2550B01}" srcOrd="0" destOrd="0" presId="urn:microsoft.com/office/officeart/2005/8/layout/chevron2"/>
    <dgm:cxn modelId="{1F0F8AA0-475F-4611-9AAB-C4876D78A631}" type="presParOf" srcId="{8EA817EA-82EA-41CE-8D6C-CF7A23E2CFD4}" destId="{3F5CE235-5EC4-4098-8F70-63657DC33244}" srcOrd="1" destOrd="0" presId="urn:microsoft.com/office/officeart/2005/8/layout/chevron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C8798C-68C7-4361-9FF6-46B001F04F27}">
      <dsp:nvSpPr>
        <dsp:cNvPr id="0" name=""/>
        <dsp:cNvSpPr/>
      </dsp:nvSpPr>
      <dsp:spPr>
        <a:xfrm rot="5400000">
          <a:off x="-98077" y="100151"/>
          <a:ext cx="653851" cy="457696"/>
        </a:xfrm>
        <a:prstGeom prst="chevron">
          <a:avLst/>
        </a:prstGeom>
        <a:solidFill>
          <a:srgbClr val="FFC000"/>
        </a:solidFill>
        <a:ln w="9525" cap="flat" cmpd="sng" algn="ctr">
          <a:solidFill>
            <a:srgbClr val="FFFF0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-5400000">
        <a:off x="1" y="230921"/>
        <a:ext cx="457696" cy="196155"/>
      </dsp:txXfrm>
    </dsp:sp>
    <dsp:sp modelId="{4F36FBE5-BE8E-487E-B75A-07B5FFA361F6}">
      <dsp:nvSpPr>
        <dsp:cNvPr id="0" name=""/>
        <dsp:cNvSpPr/>
      </dsp:nvSpPr>
      <dsp:spPr>
        <a:xfrm rot="5400000">
          <a:off x="3064346" y="-2604576"/>
          <a:ext cx="425003" cy="5638303"/>
        </a:xfrm>
        <a:prstGeom prst="round2SameRect">
          <a:avLst/>
        </a:prstGeom>
        <a:solidFill>
          <a:schemeClr val="accent3"/>
        </a:solidFill>
        <a:ln w="9525" cap="flat" cmpd="sng" algn="ctr">
          <a:solidFill>
            <a:srgbClr val="FFFF0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Вредоносные программы</a:t>
          </a:r>
          <a:endParaRPr lang="ru-RU" sz="2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-5400000">
        <a:off x="457697" y="22820"/>
        <a:ext cx="5617556" cy="383509"/>
      </dsp:txXfrm>
    </dsp:sp>
    <dsp:sp modelId="{06B7190D-D783-42B7-90F2-B51CF72C1D79}">
      <dsp:nvSpPr>
        <dsp:cNvPr id="0" name=""/>
        <dsp:cNvSpPr/>
      </dsp:nvSpPr>
      <dsp:spPr>
        <a:xfrm rot="5400000">
          <a:off x="-98077" y="667818"/>
          <a:ext cx="653851" cy="457696"/>
        </a:xfrm>
        <a:prstGeom prst="chevron">
          <a:avLst/>
        </a:prstGeom>
        <a:solidFill>
          <a:srgbClr val="FFC000"/>
        </a:solidFill>
        <a:ln w="9525" cap="flat" cmpd="sng" algn="ctr">
          <a:solidFill>
            <a:srgbClr val="FFFF0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-5400000">
        <a:off x="1" y="798588"/>
        <a:ext cx="457696" cy="196155"/>
      </dsp:txXfrm>
    </dsp:sp>
    <dsp:sp modelId="{A2FF40A6-9834-4C9C-B737-978FF15E9D0B}">
      <dsp:nvSpPr>
        <dsp:cNvPr id="0" name=""/>
        <dsp:cNvSpPr/>
      </dsp:nvSpPr>
      <dsp:spPr>
        <a:xfrm rot="5400000">
          <a:off x="3064346" y="-2036909"/>
          <a:ext cx="425003" cy="5638303"/>
        </a:xfrm>
        <a:prstGeom prst="round2SameRect">
          <a:avLst/>
        </a:prstGeom>
        <a:solidFill>
          <a:schemeClr val="accent3"/>
        </a:solidFill>
        <a:ln w="9525" cap="flat" cmpd="sng" algn="ctr">
          <a:solidFill>
            <a:srgbClr val="FFFF0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Кража информации</a:t>
          </a:r>
          <a:endParaRPr lang="ru-RU" sz="2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-5400000">
        <a:off x="457697" y="590487"/>
        <a:ext cx="5617556" cy="383509"/>
      </dsp:txXfrm>
    </dsp:sp>
    <dsp:sp modelId="{C83040B3-95A4-499A-8BAA-8C177007393F}">
      <dsp:nvSpPr>
        <dsp:cNvPr id="0" name=""/>
        <dsp:cNvSpPr/>
      </dsp:nvSpPr>
      <dsp:spPr>
        <a:xfrm rot="5400000">
          <a:off x="-98077" y="1235485"/>
          <a:ext cx="653851" cy="457696"/>
        </a:xfrm>
        <a:prstGeom prst="chevron">
          <a:avLst/>
        </a:prstGeom>
        <a:solidFill>
          <a:srgbClr val="FFC000"/>
        </a:solidFill>
        <a:ln w="9525" cap="flat" cmpd="sng" algn="ctr">
          <a:solidFill>
            <a:srgbClr val="FFFF0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-5400000">
        <a:off x="1" y="1366255"/>
        <a:ext cx="457696" cy="196155"/>
      </dsp:txXfrm>
    </dsp:sp>
    <dsp:sp modelId="{B645E5AA-1CE7-4536-B311-5214FD20846B}">
      <dsp:nvSpPr>
        <dsp:cNvPr id="0" name=""/>
        <dsp:cNvSpPr/>
      </dsp:nvSpPr>
      <dsp:spPr>
        <a:xfrm rot="5400000">
          <a:off x="3064346" y="-1469242"/>
          <a:ext cx="425003" cy="5638303"/>
        </a:xfrm>
        <a:prstGeom prst="round2SameRect">
          <a:avLst/>
        </a:prstGeom>
        <a:solidFill>
          <a:schemeClr val="accent3"/>
        </a:solidFill>
        <a:ln w="9525" cap="flat" cmpd="sng" algn="ctr">
          <a:solidFill>
            <a:srgbClr val="FFFF0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Халатность сотрудников</a:t>
          </a:r>
          <a:endParaRPr lang="ru-RU" sz="2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-5400000">
        <a:off x="457697" y="1158154"/>
        <a:ext cx="5617556" cy="383509"/>
      </dsp:txXfrm>
    </dsp:sp>
    <dsp:sp modelId="{433EC8B5-3F50-4D75-A7B7-6849CA008728}">
      <dsp:nvSpPr>
        <dsp:cNvPr id="0" name=""/>
        <dsp:cNvSpPr/>
      </dsp:nvSpPr>
      <dsp:spPr>
        <a:xfrm rot="5400000">
          <a:off x="-98077" y="1803151"/>
          <a:ext cx="653851" cy="457696"/>
        </a:xfrm>
        <a:prstGeom prst="chevron">
          <a:avLst/>
        </a:prstGeom>
        <a:solidFill>
          <a:srgbClr val="FFC000"/>
        </a:solidFill>
        <a:ln w="9525" cap="flat" cmpd="sng" algn="ctr">
          <a:solidFill>
            <a:srgbClr val="FFFF0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-5400000">
        <a:off x="1" y="1933921"/>
        <a:ext cx="457696" cy="196155"/>
      </dsp:txXfrm>
    </dsp:sp>
    <dsp:sp modelId="{56DC1E78-2CE2-4562-83AB-DDA88ACCC937}">
      <dsp:nvSpPr>
        <dsp:cNvPr id="0" name=""/>
        <dsp:cNvSpPr/>
      </dsp:nvSpPr>
      <dsp:spPr>
        <a:xfrm rot="5400000">
          <a:off x="3064346" y="-901575"/>
          <a:ext cx="425003" cy="5638303"/>
        </a:xfrm>
        <a:prstGeom prst="round2SameRect">
          <a:avLst/>
        </a:prstGeom>
        <a:solidFill>
          <a:schemeClr val="accent3"/>
        </a:solidFill>
        <a:ln w="9525" cap="flat" cmpd="sng" algn="ctr">
          <a:solidFill>
            <a:srgbClr val="FFFF0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Хакерские атаки</a:t>
          </a:r>
          <a:endParaRPr lang="ru-RU" sz="2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-5400000">
        <a:off x="457697" y="1725821"/>
        <a:ext cx="5617556" cy="383509"/>
      </dsp:txXfrm>
    </dsp:sp>
    <dsp:sp modelId="{AE1A8918-DCBD-4779-AA70-6B0F389F9119}">
      <dsp:nvSpPr>
        <dsp:cNvPr id="0" name=""/>
        <dsp:cNvSpPr/>
      </dsp:nvSpPr>
      <dsp:spPr>
        <a:xfrm rot="5400000">
          <a:off x="-98077" y="2370818"/>
          <a:ext cx="653851" cy="457696"/>
        </a:xfrm>
        <a:prstGeom prst="chevron">
          <a:avLst/>
        </a:prstGeom>
        <a:solidFill>
          <a:srgbClr val="FFC000"/>
        </a:solidFill>
        <a:ln w="9525" cap="flat" cmpd="sng" algn="ctr">
          <a:solidFill>
            <a:srgbClr val="FFFF0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-5400000">
        <a:off x="1" y="2501588"/>
        <a:ext cx="457696" cy="196155"/>
      </dsp:txXfrm>
    </dsp:sp>
    <dsp:sp modelId="{A41CBFCF-C07C-4958-BD5D-1FF48FDBE7BD}">
      <dsp:nvSpPr>
        <dsp:cNvPr id="0" name=""/>
        <dsp:cNvSpPr/>
      </dsp:nvSpPr>
      <dsp:spPr>
        <a:xfrm rot="5400000">
          <a:off x="3064346" y="-333909"/>
          <a:ext cx="425003" cy="5638303"/>
        </a:xfrm>
        <a:prstGeom prst="round2SameRect">
          <a:avLst/>
        </a:prstGeom>
        <a:solidFill>
          <a:schemeClr val="accent3"/>
        </a:solidFill>
        <a:ln w="9525" cap="flat" cmpd="sng" algn="ctr">
          <a:solidFill>
            <a:srgbClr val="FFFF0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Финансовое мошенничество</a:t>
          </a:r>
          <a:endParaRPr lang="ru-RU" sz="2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-5400000">
        <a:off x="457697" y="2293487"/>
        <a:ext cx="5617556" cy="383509"/>
      </dsp:txXfrm>
    </dsp:sp>
    <dsp:sp modelId="{A97103A8-6183-460C-8F07-673000135523}">
      <dsp:nvSpPr>
        <dsp:cNvPr id="0" name=""/>
        <dsp:cNvSpPr/>
      </dsp:nvSpPr>
      <dsp:spPr>
        <a:xfrm rot="5400000">
          <a:off x="-98077" y="2938485"/>
          <a:ext cx="653851" cy="457696"/>
        </a:xfrm>
        <a:prstGeom prst="chevron">
          <a:avLst/>
        </a:prstGeom>
        <a:solidFill>
          <a:srgbClr val="FFC000"/>
        </a:solidFill>
        <a:ln w="9525" cap="flat" cmpd="sng" algn="ctr">
          <a:solidFill>
            <a:srgbClr val="FFFF0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-5400000">
        <a:off x="1" y="3069255"/>
        <a:ext cx="457696" cy="196155"/>
      </dsp:txXfrm>
    </dsp:sp>
    <dsp:sp modelId="{B28CF3C2-CD2B-4C87-9120-14C3CCFFBAC9}">
      <dsp:nvSpPr>
        <dsp:cNvPr id="0" name=""/>
        <dsp:cNvSpPr/>
      </dsp:nvSpPr>
      <dsp:spPr>
        <a:xfrm rot="5400000">
          <a:off x="3064346" y="233757"/>
          <a:ext cx="425003" cy="5638303"/>
        </a:xfrm>
        <a:prstGeom prst="round2SameRect">
          <a:avLst/>
        </a:prstGeom>
        <a:solidFill>
          <a:schemeClr val="accent3"/>
        </a:solidFill>
        <a:ln w="9525" cap="flat" cmpd="sng" algn="ctr">
          <a:solidFill>
            <a:srgbClr val="FFFF0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Спам</a:t>
          </a:r>
          <a:endParaRPr lang="ru-RU" sz="2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-5400000">
        <a:off x="457697" y="2861154"/>
        <a:ext cx="5617556" cy="383509"/>
      </dsp:txXfrm>
    </dsp:sp>
    <dsp:sp modelId="{EDE93689-8717-4776-98A6-5111C2550B01}">
      <dsp:nvSpPr>
        <dsp:cNvPr id="0" name=""/>
        <dsp:cNvSpPr/>
      </dsp:nvSpPr>
      <dsp:spPr>
        <a:xfrm rot="5400000">
          <a:off x="-98077" y="3506152"/>
          <a:ext cx="653851" cy="457696"/>
        </a:xfrm>
        <a:prstGeom prst="chevron">
          <a:avLst/>
        </a:prstGeom>
        <a:solidFill>
          <a:srgbClr val="FFC000"/>
        </a:solidFill>
        <a:ln w="9525" cap="flat" cmpd="sng" algn="ctr">
          <a:solidFill>
            <a:srgbClr val="FFFF0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-5400000">
        <a:off x="1" y="3636922"/>
        <a:ext cx="457696" cy="196155"/>
      </dsp:txXfrm>
    </dsp:sp>
    <dsp:sp modelId="{3F5CE235-5EC4-4098-8F70-63657DC33244}">
      <dsp:nvSpPr>
        <dsp:cNvPr id="0" name=""/>
        <dsp:cNvSpPr/>
      </dsp:nvSpPr>
      <dsp:spPr>
        <a:xfrm rot="5400000">
          <a:off x="3064346" y="801424"/>
          <a:ext cx="425003" cy="5638303"/>
        </a:xfrm>
        <a:prstGeom prst="round2SameRect">
          <a:avLst/>
        </a:prstGeom>
        <a:solidFill>
          <a:schemeClr val="accent3"/>
        </a:solidFill>
        <a:ln w="9525" cap="flat" cmpd="sng" algn="ctr">
          <a:solidFill>
            <a:srgbClr val="FFFF0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Аппаратные и программные сбои</a:t>
          </a:r>
          <a:endParaRPr lang="ru-RU" sz="2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-5400000">
        <a:off x="457697" y="3428821"/>
        <a:ext cx="5617556" cy="3835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66BD3-CD78-4BCA-93DF-E6F096BEF2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621481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F8611-9FCE-41BB-B09A-2992939AD3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46773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CA22D-553F-48CD-AA77-9AEC7A8E4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51847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619A4-9750-4442-B605-E5AF49F4A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436008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C7BF8-8537-4FC0-A5FB-91830CFFAE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93181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C7160-5DEC-41E8-BCB0-F462833845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338379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706AF-24A8-4058-9D71-8655879EA6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689213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C708D0-20E3-429F-9CC7-0F92474D90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25292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D799A-8D96-4516-9776-5541750283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036927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B1B4A-24FC-47F2-8EEE-286DD301A7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185792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D7925-6BE6-4EDB-9E74-918DAB181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793821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B2121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5CC72CE-844E-44B2-A9BC-8ED6CEE2D3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  <p:sldLayoutId id="2147483916" r:id="rId2"/>
    <p:sldLayoutId id="2147483917" r:id="rId3"/>
    <p:sldLayoutId id="2147483918" r:id="rId4"/>
    <p:sldLayoutId id="2147483919" r:id="rId5"/>
    <p:sldLayoutId id="2147483920" r:id="rId6"/>
    <p:sldLayoutId id="2147483921" r:id="rId7"/>
    <p:sldLayoutId id="2147483922" r:id="rId8"/>
    <p:sldLayoutId id="2147483923" r:id="rId9"/>
    <p:sldLayoutId id="2147483924" r:id="rId10"/>
    <p:sldLayoutId id="2147483925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&#1050;&#1086;&#1084;&#1087;&#1100;&#1102;&#1090;&#1077;&#1088;&#1085;&#1099;&#1081;_&#1074;&#1080;&#1088;&#1091;&#1089;" TargetMode="Externa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ms-education.ru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1989138"/>
            <a:ext cx="8207375" cy="33845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sym typeface="Arial" charset="0"/>
              </a:rPr>
              <a:t>БЕЗОПАСНОСТЬ ШКОЛЬНИКОВ </a:t>
            </a:r>
            <a:br>
              <a:rPr lang="ru-RU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sym typeface="Arial" charset="0"/>
              </a:rPr>
            </a:br>
            <a:r>
              <a:rPr lang="ru-RU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sym typeface="Arial" charset="0"/>
              </a:rPr>
              <a:t>В СЕТИ ИНТЕРНЕТ</a:t>
            </a:r>
            <a:endParaRPr lang="ru-RU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sym typeface="Arial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8313" y="765175"/>
            <a:ext cx="8351837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  <a:sym typeface="Arial" charset="0"/>
              </a:rPr>
              <a:t>Всероссийский урок</a:t>
            </a:r>
            <a:endParaRPr lang="ru-RU" sz="280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2339975" y="188913"/>
            <a:ext cx="4678363" cy="9144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Макровирусы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sz="half" idx="1"/>
          </p:nvPr>
        </p:nvSpPr>
        <p:spPr>
          <a:xfrm>
            <a:off x="214313" y="1357313"/>
            <a:ext cx="8605837" cy="1643062"/>
          </a:xfrm>
        </p:spPr>
        <p:txBody>
          <a:bodyPr/>
          <a:lstStyle/>
          <a:p>
            <a:pPr eaLnBrk="1" hangingPunct="1">
              <a:buFont typeface="Wingdings" pitchFamily="2" charset="2"/>
              <a:buChar char="N"/>
            </a:pPr>
            <a:r>
              <a:rPr lang="ru-RU" sz="3200" smtClean="0">
                <a:cs typeface="Times New Roman" pitchFamily="18" charset="0"/>
              </a:rPr>
              <a:t>Это разновидность компьютерных вирусов разработанных на макроязыках, встроенных в такие прикладные пакеты ПО, как Microsoft Office.</a:t>
            </a:r>
          </a:p>
        </p:txBody>
      </p:sp>
      <p:pic>
        <p:nvPicPr>
          <p:cNvPr id="11268" name="Содержимое 8" descr="макровирусы.gif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76375" y="3644900"/>
            <a:ext cx="6302375" cy="2960688"/>
          </a:xfr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179388" y="115888"/>
            <a:ext cx="8785225" cy="86518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Вирусы, поражающие исходный код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sz="half" idx="1"/>
          </p:nvPr>
        </p:nvSpPr>
        <p:spPr>
          <a:xfrm>
            <a:off x="179388" y="1052513"/>
            <a:ext cx="8713787" cy="2149475"/>
          </a:xfrm>
        </p:spPr>
        <p:txBody>
          <a:bodyPr/>
          <a:lstStyle/>
          <a:p>
            <a:pPr eaLnBrk="1" hangingPunct="1">
              <a:buFont typeface="Wingdings" pitchFamily="2" charset="2"/>
              <a:buChar char="N"/>
            </a:pPr>
            <a:r>
              <a:rPr lang="ru-RU" sz="3200" smtClean="0">
                <a:cs typeface="Times New Roman" pitchFamily="18" charset="0"/>
              </a:rPr>
              <a:t>Вирусы данного типа поражают или исходный код программы, либо её компоненты (OBJ-, LIB-, DCU- файлы) а так же VCL и ActiveX компоненты.</a:t>
            </a:r>
          </a:p>
        </p:txBody>
      </p:sp>
      <p:pic>
        <p:nvPicPr>
          <p:cNvPr id="7" name="Содержимое 6" descr="380px-Virustext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643174" y="3643314"/>
            <a:ext cx="4071966" cy="3054654"/>
          </a:xfrm>
          <a:ln w="889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350" y="981075"/>
            <a:ext cx="6481763" cy="40957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ПО ПОРАЖАЕМЫМ ОПЕРАЦИОННЫМ СИСТЕМАМ И ПЛАТФОРМАМ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2"/>
          <p:cNvSpPr>
            <a:spLocks noGrp="1"/>
          </p:cNvSpPr>
          <p:nvPr>
            <p:ph sz="half" idx="1"/>
          </p:nvPr>
        </p:nvSpPr>
        <p:spPr>
          <a:xfrm>
            <a:off x="755650" y="1557338"/>
            <a:ext cx="7561263" cy="3263900"/>
          </a:xfrm>
        </p:spPr>
        <p:txBody>
          <a:bodyPr/>
          <a:lstStyle/>
          <a:p>
            <a:pPr eaLnBrk="1" hangingPunct="1">
              <a:buFont typeface="Wingdings" pitchFamily="2" charset="2"/>
              <a:buChar char="N"/>
            </a:pPr>
            <a:r>
              <a:rPr lang="ru-RU" sz="4400" b="1" smtClean="0">
                <a:cs typeface="Times New Roman" pitchFamily="18" charset="0"/>
              </a:rPr>
              <a:t> DOS</a:t>
            </a:r>
          </a:p>
          <a:p>
            <a:pPr eaLnBrk="1" hangingPunct="1">
              <a:buFont typeface="Wingdings" pitchFamily="2" charset="2"/>
              <a:buChar char="N"/>
            </a:pPr>
            <a:r>
              <a:rPr lang="ru-RU" sz="4400" b="1" smtClean="0">
                <a:cs typeface="Times New Roman" pitchFamily="18" charset="0"/>
              </a:rPr>
              <a:t> Microsoft Windows</a:t>
            </a:r>
          </a:p>
          <a:p>
            <a:pPr eaLnBrk="1" hangingPunct="1">
              <a:buFont typeface="Wingdings" pitchFamily="2" charset="2"/>
              <a:buChar char="N"/>
            </a:pPr>
            <a:r>
              <a:rPr lang="ru-RU" sz="4400" b="1" smtClean="0">
                <a:cs typeface="Times New Roman" pitchFamily="18" charset="0"/>
              </a:rPr>
              <a:t> Unix</a:t>
            </a:r>
          </a:p>
          <a:p>
            <a:pPr eaLnBrk="1" hangingPunct="1">
              <a:buFont typeface="Wingdings" pitchFamily="2" charset="2"/>
              <a:buChar char="N"/>
            </a:pPr>
            <a:r>
              <a:rPr lang="ru-RU" sz="4400" b="1" smtClean="0">
                <a:cs typeface="Times New Roman" pitchFamily="18" charset="0"/>
              </a:rPr>
              <a:t> Linux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450" y="1628775"/>
            <a:ext cx="6577013" cy="3376613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ПО ТЕХНОЛОГИЯМ, ИСПОЛЬЗУЕМЫМ ВИРУСОМ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179388" y="188913"/>
            <a:ext cx="8713787" cy="109696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B2121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Полиморфные вирусы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sz="half" idx="1"/>
          </p:nvPr>
        </p:nvSpPr>
        <p:spPr>
          <a:xfrm>
            <a:off x="122238" y="1376363"/>
            <a:ext cx="8842375" cy="1044575"/>
          </a:xfrm>
        </p:spPr>
        <p:txBody>
          <a:bodyPr/>
          <a:lstStyle/>
          <a:p>
            <a:pPr eaLnBrk="1" hangingPunct="1">
              <a:buFont typeface="Wingdings" pitchFamily="2" charset="2"/>
              <a:buChar char="N"/>
            </a:pPr>
            <a:r>
              <a:rPr lang="ru-RU" sz="3200" smtClean="0">
                <a:cs typeface="Times New Roman" pitchFamily="18" charset="0"/>
              </a:rPr>
              <a:t>Вирус, который при заражении новых файлов и системных областей диска шифрует собственный код.</a:t>
            </a:r>
          </a:p>
        </p:txBody>
      </p:sp>
      <p:pic>
        <p:nvPicPr>
          <p:cNvPr id="5" name="Рисунок 4" descr="kasper_14_06_2010_14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57158" y="3143248"/>
            <a:ext cx="5552444" cy="35004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179388" y="115888"/>
            <a:ext cx="4821237" cy="9144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 smtClean="0">
                <a:solidFill>
                  <a:srgbClr val="B2121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Стелс-вирусы</a:t>
            </a:r>
            <a:endParaRPr lang="ru-RU" sz="4000" b="1" dirty="0" smtClean="0">
              <a:solidFill>
                <a:srgbClr val="B2121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  <a:sym typeface="Arial" charset="0"/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sz="half" idx="1"/>
          </p:nvPr>
        </p:nvSpPr>
        <p:spPr>
          <a:xfrm>
            <a:off x="179388" y="981075"/>
            <a:ext cx="6192837" cy="4143375"/>
          </a:xfrm>
        </p:spPr>
        <p:txBody>
          <a:bodyPr/>
          <a:lstStyle/>
          <a:p>
            <a:pPr eaLnBrk="1" hangingPunct="1">
              <a:buFont typeface="Wingdings" pitchFamily="2" charset="2"/>
              <a:buChar char="N"/>
            </a:pPr>
            <a:r>
              <a:rPr lang="ru-RU" sz="3200" smtClean="0">
                <a:cs typeface="Times New Roman" pitchFamily="18" charset="0"/>
              </a:rPr>
              <a:t>Вирус, полностью или частично скрывающий свое присутствие в системе, путем перехвата обращений к операционной системе, осуществляющих чтение, запись, чтение дополнительной информации о зараженных объектах (загрузочных секторах, элементах файловой системы, памяти и т.д.)</a:t>
            </a:r>
          </a:p>
        </p:txBody>
      </p:sp>
      <p:pic>
        <p:nvPicPr>
          <p:cNvPr id="6" name="Содержимое 5" descr="1.4.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588224" y="2204864"/>
            <a:ext cx="2357454" cy="2368680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179388" y="115888"/>
            <a:ext cx="8785225" cy="9144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 smtClean="0">
                <a:solidFill>
                  <a:srgbClr val="B2121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Руткит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sz="half" idx="1"/>
          </p:nvPr>
        </p:nvSpPr>
        <p:spPr>
          <a:xfrm>
            <a:off x="142875" y="1196975"/>
            <a:ext cx="8750300" cy="1660525"/>
          </a:xfrm>
        </p:spPr>
        <p:txBody>
          <a:bodyPr/>
          <a:lstStyle/>
          <a:p>
            <a:pPr marL="0" indent="0" eaLnBrk="1" hangingPunct="1">
              <a:buFont typeface="Arial" pitchFamily="34" charset="0"/>
              <a:buNone/>
            </a:pPr>
            <a:r>
              <a:rPr lang="ru-RU" sz="3200" smtClean="0">
                <a:cs typeface="Times New Roman" pitchFamily="18" charset="0"/>
              </a:rPr>
              <a:t>Программа или набор программ для скрытия следов присутствия злоумышленника или вредоносной программы в системе.</a:t>
            </a:r>
          </a:p>
        </p:txBody>
      </p:sp>
      <p:pic>
        <p:nvPicPr>
          <p:cNvPr id="5" name="Содержимое 4" descr="руткит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85720" y="2428868"/>
            <a:ext cx="6302732" cy="4291861"/>
          </a:xfrm>
          <a:prstGeom prst="roundRect">
            <a:avLst>
              <a:gd name="adj" fmla="val 16667"/>
            </a:avLst>
          </a:prstGeom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450" y="1484313"/>
            <a:ext cx="6518275" cy="265588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ПО </a:t>
            </a:r>
            <a:r>
              <a:rPr lang="ru-RU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ЯЗЫКУ,</a:t>
            </a:r>
            <a:br>
              <a:rPr lang="ru-RU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НА </a:t>
            </a:r>
            <a:r>
              <a:rPr lang="ru-RU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КОТОРОМ НАПИСАН ВИРУС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Содержимое 2"/>
          <p:cNvSpPr>
            <a:spLocks noGrp="1"/>
          </p:cNvSpPr>
          <p:nvPr>
            <p:ph sz="half" idx="1"/>
          </p:nvPr>
        </p:nvSpPr>
        <p:spPr>
          <a:xfrm>
            <a:off x="179388" y="642938"/>
            <a:ext cx="8713787" cy="3146425"/>
          </a:xfrm>
        </p:spPr>
        <p:txBody>
          <a:bodyPr/>
          <a:lstStyle/>
          <a:p>
            <a:pPr eaLnBrk="1" hangingPunct="1">
              <a:buFont typeface="Wingdings" pitchFamily="2" charset="2"/>
              <a:buChar char="N"/>
            </a:pPr>
            <a:r>
              <a:rPr lang="ru-RU" sz="3200" smtClean="0">
                <a:cs typeface="Times New Roman" pitchFamily="18" charset="0"/>
              </a:rPr>
              <a:t>ассемблер</a:t>
            </a:r>
          </a:p>
          <a:p>
            <a:pPr eaLnBrk="1" hangingPunct="1">
              <a:buFont typeface="Wingdings" pitchFamily="2" charset="2"/>
              <a:buChar char="N"/>
            </a:pPr>
            <a:r>
              <a:rPr lang="ru-RU" sz="3200" smtClean="0">
                <a:cs typeface="Times New Roman" pitchFamily="18" charset="0"/>
              </a:rPr>
              <a:t>высокоуровневый язык программирования</a:t>
            </a:r>
          </a:p>
          <a:p>
            <a:pPr eaLnBrk="1" hangingPunct="1">
              <a:buFont typeface="Wingdings" pitchFamily="2" charset="2"/>
              <a:buChar char="N"/>
            </a:pPr>
            <a:r>
              <a:rPr lang="ru-RU" sz="3200" smtClean="0">
                <a:cs typeface="Times New Roman" pitchFamily="18" charset="0"/>
              </a:rPr>
              <a:t>скриптовый язык</a:t>
            </a:r>
          </a:p>
          <a:p>
            <a:pPr eaLnBrk="1" hangingPunct="1">
              <a:buFont typeface="Wingdings" pitchFamily="2" charset="2"/>
              <a:buChar char="N"/>
            </a:pPr>
            <a:r>
              <a:rPr lang="ru-RU" sz="3200" smtClean="0">
                <a:cs typeface="Times New Roman" pitchFamily="18" charset="0"/>
              </a:rPr>
              <a:t>и др.</a:t>
            </a:r>
          </a:p>
        </p:txBody>
      </p:sp>
      <p:pic>
        <p:nvPicPr>
          <p:cNvPr id="5" name="Рисунок 4" descr="язык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2768876"/>
            <a:ext cx="3731305" cy="39645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428625"/>
            <a:ext cx="4703762" cy="9366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SzPct val="100000"/>
              <a:defRPr/>
            </a:pPr>
            <a:r>
              <a:rPr lang="ru-RU" sz="40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Интернет</a:t>
            </a:r>
          </a:p>
        </p:txBody>
      </p:sp>
      <p:sp>
        <p:nvSpPr>
          <p:cNvPr id="3075" name="Rectangle 2"/>
          <p:cNvSpPr txBox="1">
            <a:spLocks noChangeArrowheads="1"/>
          </p:cNvSpPr>
          <p:nvPr/>
        </p:nvSpPr>
        <p:spPr bwMode="auto">
          <a:xfrm>
            <a:off x="242888" y="1773238"/>
            <a:ext cx="5543550" cy="367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3200" i="1">
                <a:latin typeface="Times New Roman" pitchFamily="18" charset="0"/>
                <a:cs typeface="Times New Roman" pitchFamily="18" charset="0"/>
              </a:rPr>
              <a:t>Интернет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 – это объединенные между собой компьютерные сети, глобальная мировая система передачи информации с помощью информационно-вычислительных ресурсов.</a:t>
            </a:r>
          </a:p>
        </p:txBody>
      </p:sp>
      <p:pic>
        <p:nvPicPr>
          <p:cNvPr id="5" name="Рисунок 4" descr="286359.png"/>
          <p:cNvPicPr>
            <a:picLocks noChangeAspect="1"/>
          </p:cNvPicPr>
          <p:nvPr/>
        </p:nvPicPr>
        <p:blipFill>
          <a:blip r:embed="rId2">
            <a:lum contrast="10000"/>
          </a:blip>
          <a:stretch>
            <a:fillRect/>
          </a:stretch>
        </p:blipFill>
        <p:spPr>
          <a:xfrm>
            <a:off x="5786446" y="142852"/>
            <a:ext cx="3190875" cy="20193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750" y="1484313"/>
            <a:ext cx="8135938" cy="33845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ПО ДОПОЛНИТЕЛЬНОЙ ВРЕДОНОСНОЙ ФУНКЦИОНАЛЬНОСТИ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107950" y="115888"/>
            <a:ext cx="8856663" cy="9144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Бэкдоры</a:t>
            </a:r>
            <a:endParaRPr lang="ru-RU" sz="4000" b="1" dirty="0" smtClean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  <a:sym typeface="Arial" charset="0"/>
            </a:endParaRPr>
          </a:p>
        </p:txBody>
      </p:sp>
      <p:sp>
        <p:nvSpPr>
          <p:cNvPr id="22531" name="Содержимое 2"/>
          <p:cNvSpPr>
            <a:spLocks noGrp="1"/>
          </p:cNvSpPr>
          <p:nvPr>
            <p:ph sz="half" idx="1"/>
          </p:nvPr>
        </p:nvSpPr>
        <p:spPr>
          <a:xfrm>
            <a:off x="179388" y="908050"/>
            <a:ext cx="8713787" cy="1949450"/>
          </a:xfrm>
        </p:spPr>
        <p:txBody>
          <a:bodyPr/>
          <a:lstStyle/>
          <a:p>
            <a:pPr eaLnBrk="1" hangingPunct="1">
              <a:buFont typeface="Wingdings" pitchFamily="2" charset="2"/>
              <a:buChar char="N"/>
            </a:pPr>
            <a:r>
              <a:rPr lang="ru-RU" sz="3200" smtClean="0">
                <a:cs typeface="Times New Roman" pitchFamily="18" charset="0"/>
              </a:rPr>
              <a:t>Программы, которые устанавливает взломщик на взломанном им компьютере после получения первоначального доступа с целью повторного получения доступа к системе.</a:t>
            </a:r>
          </a:p>
        </p:txBody>
      </p:sp>
      <p:pic>
        <p:nvPicPr>
          <p:cNvPr id="22532" name="Рисунок 4" descr="129124_976_hlserverinfo_12968_37_3_beghjmtvx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6100" y="3068638"/>
            <a:ext cx="4775200" cy="366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107950" y="115888"/>
            <a:ext cx="8856663" cy="9144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Кейлоггеры</a:t>
            </a:r>
            <a:endParaRPr lang="ru-RU" sz="4000" b="1" dirty="0" smtClean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  <a:sym typeface="Arial" charset="0"/>
            </a:endParaRPr>
          </a:p>
        </p:txBody>
      </p:sp>
      <p:sp>
        <p:nvSpPr>
          <p:cNvPr id="23555" name="Содержимое 2"/>
          <p:cNvSpPr>
            <a:spLocks noGrp="1"/>
          </p:cNvSpPr>
          <p:nvPr>
            <p:ph sz="half" idx="1"/>
          </p:nvPr>
        </p:nvSpPr>
        <p:spPr>
          <a:xfrm>
            <a:off x="107950" y="908050"/>
            <a:ext cx="8856663" cy="2357438"/>
          </a:xfrm>
        </p:spPr>
        <p:txBody>
          <a:bodyPr/>
          <a:lstStyle/>
          <a:p>
            <a:pPr eaLnBrk="1" hangingPunct="1">
              <a:buFont typeface="Wingdings" pitchFamily="2" charset="2"/>
              <a:buChar char="N"/>
            </a:pPr>
            <a:r>
              <a:rPr lang="ru-RU" sz="3200" smtClean="0">
                <a:cs typeface="Times New Roman" pitchFamily="18" charset="0"/>
              </a:rPr>
              <a:t>Модули для перехвата нажатий клавиш на компьютере пользователя, включаемые в состав программ-вирусов.</a:t>
            </a:r>
          </a:p>
        </p:txBody>
      </p:sp>
      <p:pic>
        <p:nvPicPr>
          <p:cNvPr id="23556" name="Рисунок 4" descr="kgb-keylogg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2500313"/>
            <a:ext cx="5702300" cy="423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142875" y="357188"/>
            <a:ext cx="8821738" cy="9144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Шпионы</a:t>
            </a:r>
          </a:p>
        </p:txBody>
      </p:sp>
      <p:sp>
        <p:nvSpPr>
          <p:cNvPr id="24579" name="Содержимое 2"/>
          <p:cNvSpPr>
            <a:spLocks noGrp="1"/>
          </p:cNvSpPr>
          <p:nvPr>
            <p:ph sz="half" idx="1"/>
          </p:nvPr>
        </p:nvSpPr>
        <p:spPr>
          <a:xfrm>
            <a:off x="250825" y="1225550"/>
            <a:ext cx="8642350" cy="4694238"/>
          </a:xfrm>
        </p:spPr>
        <p:txBody>
          <a:bodyPr/>
          <a:lstStyle/>
          <a:p>
            <a:pPr eaLnBrk="1" hangingPunct="1">
              <a:buFont typeface="Wingdings" pitchFamily="2" charset="2"/>
              <a:buChar char="N"/>
            </a:pPr>
            <a:r>
              <a:rPr lang="ru-RU" sz="3200" smtClean="0">
                <a:cs typeface="Times New Roman" pitchFamily="18" charset="0"/>
              </a:rPr>
              <a:t>Spyware  — программное обеспечение, осуществляющее деятельность по сбору информации о конфигурации компьютера, деятельности пользователя и любой другой конфиденциальной информации без согласия самого пользователя.</a:t>
            </a:r>
          </a:p>
        </p:txBody>
      </p:sp>
      <p:pic>
        <p:nvPicPr>
          <p:cNvPr id="5" name="Рисунок 4" descr="spyware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6176" y="3866406"/>
            <a:ext cx="2980928" cy="29809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107950" y="115888"/>
            <a:ext cx="8866188" cy="9144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Ботнеты</a:t>
            </a:r>
            <a:endParaRPr lang="ru-RU" sz="4000" b="1" dirty="0" smtClean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  <a:sym typeface="Arial" charset="0"/>
            </a:endParaRPr>
          </a:p>
        </p:txBody>
      </p:sp>
      <p:sp>
        <p:nvSpPr>
          <p:cNvPr id="25603" name="Содержимое 2"/>
          <p:cNvSpPr>
            <a:spLocks noGrp="1"/>
          </p:cNvSpPr>
          <p:nvPr>
            <p:ph sz="half" idx="1"/>
          </p:nvPr>
        </p:nvSpPr>
        <p:spPr>
          <a:xfrm>
            <a:off x="179388" y="938213"/>
            <a:ext cx="8794750" cy="4146550"/>
          </a:xfrm>
        </p:spPr>
        <p:txBody>
          <a:bodyPr/>
          <a:lstStyle/>
          <a:p>
            <a:pPr eaLnBrk="1" hangingPunct="1">
              <a:buFont typeface="Wingdings" pitchFamily="2" charset="2"/>
              <a:buChar char=""/>
            </a:pPr>
            <a:r>
              <a:rPr lang="ru-RU" sz="3200" smtClean="0">
                <a:cs typeface="Times New Roman" pitchFamily="18" charset="0"/>
              </a:rPr>
              <a:t>Это компьютерная сеть, состоящая из некоторого количества хостов, с запущенными ботами — автономным программным обеспечением.</a:t>
            </a:r>
          </a:p>
          <a:p>
            <a:pPr eaLnBrk="1" hangingPunct="1">
              <a:buFont typeface="Wingdings" pitchFamily="2" charset="2"/>
              <a:buChar char=""/>
            </a:pPr>
            <a:r>
              <a:rPr lang="ru-RU" sz="3200" smtClean="0">
                <a:cs typeface="Times New Roman" pitchFamily="18" charset="0"/>
              </a:rPr>
              <a:t>Обычно используются для нелегальной или неодобряемой деятельности — рассылки спама, перебора паролей на удалённой системе, атак на отказ в обслуживании.</a:t>
            </a:r>
          </a:p>
        </p:txBody>
      </p:sp>
      <p:pic>
        <p:nvPicPr>
          <p:cNvPr id="31748" name="Рисунок 4" descr="ботнеты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1240" y="4869160"/>
            <a:ext cx="1643659" cy="19888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500063"/>
            <a:ext cx="8605837" cy="2370137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SzPct val="100000"/>
              <a:defRPr/>
            </a:pP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sym typeface="Arial" charset="0"/>
              </a:rPr>
              <a:t>ПРАВОВОЙ ЛИКБЕЗ</a:t>
            </a:r>
            <a:endParaRPr lang="ru-RU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sym typeface="Arial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/>
          </a:blip>
          <a:srcRect/>
          <a:stretch/>
        </p:blipFill>
        <p:spPr>
          <a:xfrm>
            <a:off x="1619672" y="2852936"/>
            <a:ext cx="6351186" cy="38233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" y="3214688"/>
            <a:ext cx="8750300" cy="309403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SzPct val="100000"/>
              <a:defRPr/>
            </a:pPr>
            <a:r>
              <a:rPr lang="ru-RU" sz="3200" b="1" dirty="0" smtClean="0">
                <a:latin typeface="Times New Roman" pitchFamily="18" charset="0"/>
                <a:ea typeface="+mn-ea"/>
                <a:cs typeface="Times New Roman" pitchFamily="18" charset="0"/>
              </a:rPr>
              <a:t>Создание и распространение вредоносных программ (в том числе вирусов) преследуется в России согласно Уголовному кодексу РФ (глава 28, статья 273)</a:t>
            </a:r>
            <a:endParaRPr lang="ru-RU" sz="3200" b="1" dirty="0" smtClean="0">
              <a:latin typeface="Times New Roman" pitchFamily="18" charset="0"/>
              <a:ea typeface="+mn-ea"/>
              <a:cs typeface="Times New Roman" pitchFamily="18" charset="0"/>
              <a:sym typeface="Arial" charset="0"/>
            </a:endParaRPr>
          </a:p>
        </p:txBody>
      </p:sp>
      <p:pic>
        <p:nvPicPr>
          <p:cNvPr id="4" name="Рисунок 3" descr="1339137439_40038-1.jpg"/>
          <p:cNvPicPr>
            <a:picLocks noChangeAspect="1"/>
          </p:cNvPicPr>
          <p:nvPr/>
        </p:nvPicPr>
        <p:blipFill>
          <a:blip r:embed="rId2" cstate="email">
            <a:extLst/>
          </a:blip>
          <a:srcRect/>
          <a:stretch>
            <a:fillRect/>
          </a:stretch>
        </p:blipFill>
        <p:spPr>
          <a:xfrm>
            <a:off x="928662" y="142852"/>
            <a:ext cx="3071834" cy="30378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781300"/>
            <a:ext cx="8642350" cy="3429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latin typeface="Times New Roman" pitchFamily="18" charset="0"/>
                <a:ea typeface="+mn-ea"/>
                <a:cs typeface="Times New Roman" pitchFamily="18" charset="0"/>
              </a:rPr>
              <a:t>Существует Доктрина информационной безопасности РФ, согласно которой в России должен проводиться правовой ликбез в школах и вузах при обучении информатике и компьютерной грамотности по вопросам защиты информации в ЭВМ, борьбы с компьютерными вирусами, детскими </a:t>
            </a:r>
            <a:r>
              <a:rPr lang="ru-RU" sz="3200" dirty="0" err="1" smtClean="0">
                <a:latin typeface="Times New Roman" pitchFamily="18" charset="0"/>
                <a:ea typeface="+mn-ea"/>
                <a:cs typeface="Times New Roman" pitchFamily="18" charset="0"/>
              </a:rPr>
              <a:t>порносайтами</a:t>
            </a:r>
            <a:r>
              <a:rPr lang="ru-RU" sz="3200" dirty="0" smtClean="0">
                <a:latin typeface="Times New Roman" pitchFamily="18" charset="0"/>
                <a:ea typeface="+mn-ea"/>
                <a:cs typeface="Times New Roman" pitchFamily="18" charset="0"/>
              </a:rPr>
              <a:t> и обеспечению информационной безопасности в сетях ЭВМ.</a:t>
            </a:r>
          </a:p>
        </p:txBody>
      </p:sp>
      <p:pic>
        <p:nvPicPr>
          <p:cNvPr id="5" name="Рисунок 4" descr="information_security.jpg"/>
          <p:cNvPicPr>
            <a:picLocks noChangeAspect="1"/>
          </p:cNvPicPr>
          <p:nvPr/>
        </p:nvPicPr>
        <p:blipFill>
          <a:blip r:embed="rId2" cstate="email">
            <a:extLst/>
          </a:blip>
          <a:stretch>
            <a:fillRect/>
          </a:stretch>
        </p:blipFill>
        <p:spPr>
          <a:xfrm>
            <a:off x="323528" y="0"/>
            <a:ext cx="3312368" cy="22082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625" y="0"/>
            <a:ext cx="8358188" cy="2857500"/>
          </a:xfrm>
        </p:spPr>
        <p:txBody>
          <a:bodyPr rtlCol="0"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борьба с сетевыми угрозами</a:t>
            </a:r>
            <a:endParaRPr lang="ru-RU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5" name="Рисунок 4" descr="42240c70de234efd199d05eaa7c5f19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2786033"/>
            <a:ext cx="5429288" cy="40719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836613"/>
            <a:ext cx="6326188" cy="14605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Установите комплексную систему защиты!</a:t>
            </a:r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>
          <a:xfrm>
            <a:off x="179388" y="2543175"/>
            <a:ext cx="8713787" cy="4103688"/>
          </a:xfrm>
        </p:spPr>
        <p:txBody>
          <a:bodyPr/>
          <a:lstStyle/>
          <a:p>
            <a:pPr eaLnBrk="1" hangingPunct="1">
              <a:buFont typeface="Wingdings" pitchFamily="2" charset="2"/>
              <a:buChar char=""/>
            </a:pPr>
            <a:r>
              <a:rPr lang="ru-RU" sz="2800" smtClean="0">
                <a:cs typeface="Times New Roman" pitchFamily="18" charset="0"/>
              </a:rPr>
              <a:t>Установка обычного антивируса – вчерашний день. Сегодня актуальны так называемые «комплексные системы защиты», включающие в себя антивирус, файрволл, антиспам – фильтр и еще пару – тройку модулей для полной защиты вашего компьютера.</a:t>
            </a:r>
          </a:p>
          <a:p>
            <a:pPr eaLnBrk="1" hangingPunct="1">
              <a:buFont typeface="Wingdings" pitchFamily="2" charset="2"/>
              <a:buChar char=""/>
            </a:pPr>
            <a:r>
              <a:rPr lang="ru-RU" sz="2800" smtClean="0">
                <a:cs typeface="Times New Roman" pitchFamily="18" charset="0"/>
              </a:rPr>
              <a:t>Новые вирусы появляются ежедневно, поэтому не забывайте регулярно обновлять базы сигнатур, лучше всего настроить программу на автоматическое обновление.</a:t>
            </a:r>
          </a:p>
          <a:p>
            <a:pPr eaLnBrk="1" hangingPunct="1"/>
            <a:endParaRPr lang="ru-RU" sz="2800" smtClean="0"/>
          </a:p>
        </p:txBody>
      </p:sp>
      <p:pic>
        <p:nvPicPr>
          <p:cNvPr id="30724" name="Picture 2" descr="C:\Users\The CraZy\Desktop\Закрытие недели профессии\antivirusnye_programm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9063" y="-41275"/>
            <a:ext cx="2674937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88913"/>
            <a:ext cx="7921625" cy="187166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SzPct val="100000"/>
              <a:defRPr/>
            </a:pPr>
            <a:r>
              <a:rPr lang="ru-RU" sz="40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Самые опасные угрозы сети Интернет</a:t>
            </a:r>
          </a:p>
        </p:txBody>
      </p:sp>
      <p:graphicFrame>
        <p:nvGraphicFramePr>
          <p:cNvPr id="3" name="Схема 2"/>
          <p:cNvGraphicFramePr/>
          <p:nvPr/>
        </p:nvGraphicFramePr>
        <p:xfrm>
          <a:off x="251520" y="227687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142875"/>
            <a:ext cx="8821738" cy="14859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Будьте осторожны</a:t>
            </a:r>
            <a:br>
              <a:rPr lang="ru-RU" sz="40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</a:br>
            <a:r>
              <a:rPr lang="ru-RU" sz="40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с электронной почтой!</a:t>
            </a:r>
          </a:p>
        </p:txBody>
      </p:sp>
      <p:sp>
        <p:nvSpPr>
          <p:cNvPr id="31747" name="Содержимое 2"/>
          <p:cNvSpPr>
            <a:spLocks noGrp="1"/>
          </p:cNvSpPr>
          <p:nvPr>
            <p:ph idx="1"/>
          </p:nvPr>
        </p:nvSpPr>
        <p:spPr>
          <a:xfrm>
            <a:off x="179388" y="1557338"/>
            <a:ext cx="8750300" cy="5300662"/>
          </a:xfrm>
        </p:spPr>
        <p:txBody>
          <a:bodyPr/>
          <a:lstStyle/>
          <a:p>
            <a:pPr eaLnBrk="1" hangingPunct="1">
              <a:buFont typeface="Wingdings" pitchFamily="2" charset="2"/>
              <a:buChar char=""/>
            </a:pPr>
            <a:r>
              <a:rPr lang="ru-RU" smtClean="0">
                <a:cs typeface="Times New Roman" pitchFamily="18" charset="0"/>
              </a:rPr>
              <a:t>Не стоит передавать какую-либо важную информацию через электронную почту.</a:t>
            </a:r>
          </a:p>
          <a:p>
            <a:pPr eaLnBrk="1" hangingPunct="1">
              <a:buFont typeface="Wingdings" pitchFamily="2" charset="2"/>
              <a:buChar char=""/>
            </a:pPr>
            <a:r>
              <a:rPr lang="ru-RU" smtClean="0">
                <a:cs typeface="Times New Roman" pitchFamily="18" charset="0"/>
              </a:rPr>
              <a:t>Установите запрет открытия вложений электронной почты, поскольку многие вирусы содержатся во вложениях и начинают распространяться сразу после открытия вложения.</a:t>
            </a:r>
          </a:p>
          <a:p>
            <a:pPr eaLnBrk="1" hangingPunct="1">
              <a:buFont typeface="Wingdings" pitchFamily="2" charset="2"/>
              <a:buChar char=""/>
            </a:pPr>
            <a:r>
              <a:rPr lang="ru-RU" smtClean="0">
                <a:cs typeface="Times New Roman" pitchFamily="18" charset="0"/>
              </a:rPr>
              <a:t>Программы Microsoft Outlookи Windows Mail помогают блокировать потенциально опасные вложения.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142875"/>
            <a:ext cx="7212013" cy="177323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Пользуйтесь браузерами </a:t>
            </a:r>
            <a:r>
              <a:rPr lang="ru-RU" sz="3600" b="1" dirty="0" err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Mozilla</a:t>
            </a:r>
            <a:r>
              <a:rPr lang="ru-RU" sz="36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 </a:t>
            </a:r>
            <a:r>
              <a:rPr lang="ru-RU" sz="3600" b="1" dirty="0" err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Firefox</a:t>
            </a:r>
            <a:r>
              <a:rPr lang="ru-RU" sz="36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, </a:t>
            </a:r>
            <a:r>
              <a:rPr lang="ru-RU" sz="3600" b="1" dirty="0" err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Google</a:t>
            </a:r>
            <a:r>
              <a:rPr lang="ru-RU" sz="36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 </a:t>
            </a:r>
            <a:r>
              <a:rPr lang="ru-RU" sz="3600" b="1" dirty="0" err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Chrome</a:t>
            </a:r>
            <a:r>
              <a:rPr lang="ru-RU" sz="36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 и </a:t>
            </a:r>
            <a:r>
              <a:rPr lang="ru-RU" sz="3600" b="1" dirty="0" err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Apple</a:t>
            </a:r>
            <a:r>
              <a:rPr lang="ru-RU" sz="36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 </a:t>
            </a:r>
            <a:r>
              <a:rPr lang="ru-RU" sz="3600" b="1" dirty="0" err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Safari</a:t>
            </a:r>
            <a:r>
              <a:rPr lang="ru-RU" sz="36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!</a:t>
            </a:r>
          </a:p>
        </p:txBody>
      </p:sp>
      <p:sp>
        <p:nvSpPr>
          <p:cNvPr id="32771" name="Содержимое 2"/>
          <p:cNvSpPr>
            <a:spLocks noGrp="1"/>
          </p:cNvSpPr>
          <p:nvPr>
            <p:ph idx="1"/>
          </p:nvPr>
        </p:nvSpPr>
        <p:spPr>
          <a:xfrm>
            <a:off x="0" y="1827213"/>
            <a:ext cx="8893175" cy="4310062"/>
          </a:xfrm>
        </p:spPr>
        <p:txBody>
          <a:bodyPr/>
          <a:lstStyle/>
          <a:p>
            <a:pPr eaLnBrk="1" hangingPunct="1">
              <a:buFont typeface="Wingdings" pitchFamily="2" charset="2"/>
              <a:buChar char=""/>
            </a:pPr>
            <a:r>
              <a:rPr lang="ru-RU" sz="2800" smtClean="0">
                <a:cs typeface="Times New Roman" pitchFamily="18" charset="0"/>
              </a:rPr>
              <a:t>Большинство червей и вредоносных скриптов ориентированы под Internet Explorer и Opera.</a:t>
            </a:r>
          </a:p>
          <a:p>
            <a:pPr eaLnBrk="1" hangingPunct="1">
              <a:buFont typeface="Wingdings" pitchFamily="2" charset="2"/>
              <a:buChar char=""/>
            </a:pPr>
            <a:r>
              <a:rPr lang="ru-RU" sz="2800" smtClean="0">
                <a:cs typeface="Times New Roman" pitchFamily="18" charset="0"/>
              </a:rPr>
              <a:t>I</a:t>
            </a:r>
            <a:r>
              <a:rPr lang="en-US" sz="2800" smtClean="0">
                <a:cs typeface="Times New Roman" pitchFamily="18" charset="0"/>
              </a:rPr>
              <a:t>E</a:t>
            </a:r>
            <a:r>
              <a:rPr lang="ru-RU" sz="2800" smtClean="0">
                <a:cs typeface="Times New Roman" pitchFamily="18" charset="0"/>
              </a:rPr>
              <a:t> до сих пор удерживает первую строчку в рейтинге популярности, но лишь потому, что он встроен в Windows.</a:t>
            </a:r>
          </a:p>
          <a:p>
            <a:pPr eaLnBrk="1" hangingPunct="1">
              <a:buFont typeface="Wingdings" pitchFamily="2" charset="2"/>
              <a:buChar char=""/>
            </a:pPr>
            <a:r>
              <a:rPr lang="ru-RU" sz="2800" smtClean="0">
                <a:cs typeface="Times New Roman" pitchFamily="18" charset="0"/>
              </a:rPr>
              <a:t>Opera очень популярна в России из-за ее призрачного удобства и реально большого числа настроек.</a:t>
            </a:r>
          </a:p>
          <a:p>
            <a:pPr eaLnBrk="1" hangingPunct="1">
              <a:buFont typeface="Wingdings" pitchFamily="2" charset="2"/>
              <a:buChar char=""/>
            </a:pPr>
            <a:r>
              <a:rPr lang="ru-RU" sz="2800" smtClean="0">
                <a:cs typeface="Times New Roman" pitchFamily="18" charset="0"/>
              </a:rPr>
              <a:t>Уровень безопасности сильно хромает как у одного, так и у второго браузера, поэтому лучше им и не пользоваться вовсе.</a:t>
            </a:r>
          </a:p>
          <a:p>
            <a:pPr eaLnBrk="1" hangingPunct="1">
              <a:buFont typeface="Wingdings" pitchFamily="2" charset="2"/>
              <a:buChar char=""/>
            </a:pPr>
            <a:endParaRPr lang="ru-RU" sz="2800" smtClean="0"/>
          </a:p>
          <a:p>
            <a:pPr eaLnBrk="1" hangingPunct="1"/>
            <a:endParaRPr lang="ru-RU" sz="2800" smtClean="0"/>
          </a:p>
        </p:txBody>
      </p:sp>
      <p:pic>
        <p:nvPicPr>
          <p:cNvPr id="5" name="Рисунок 4" descr="1356613471_9362379dd74d140eef6bba719dde4d8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355342" y="0"/>
            <a:ext cx="1788658" cy="18279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650" y="820738"/>
            <a:ext cx="4714875" cy="15001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Обновляйте операционную систему </a:t>
            </a:r>
            <a:r>
              <a:rPr lang="ru-RU" sz="4000" b="1" dirty="0" err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Windows</a:t>
            </a:r>
            <a:r>
              <a:rPr lang="ru-RU" sz="40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!</a:t>
            </a:r>
          </a:p>
        </p:txBody>
      </p:sp>
      <p:sp>
        <p:nvSpPr>
          <p:cNvPr id="33795" name="Содержимое 2"/>
          <p:cNvSpPr>
            <a:spLocks noGrp="1"/>
          </p:cNvSpPr>
          <p:nvPr>
            <p:ph idx="1"/>
          </p:nvPr>
        </p:nvSpPr>
        <p:spPr>
          <a:xfrm>
            <a:off x="142875" y="3000375"/>
            <a:ext cx="8786813" cy="3738563"/>
          </a:xfrm>
        </p:spPr>
        <p:txBody>
          <a:bodyPr/>
          <a:lstStyle/>
          <a:p>
            <a:pPr eaLnBrk="1" hangingPunct="1">
              <a:buFont typeface="Wingdings" pitchFamily="2" charset="2"/>
              <a:buChar char=""/>
            </a:pPr>
            <a:r>
              <a:rPr lang="ru-RU" sz="2800" smtClean="0">
                <a:cs typeface="Times New Roman" pitchFamily="18" charset="0"/>
              </a:rPr>
              <a:t>Постоянно обновляйте операционную систему Windows.</a:t>
            </a:r>
          </a:p>
          <a:p>
            <a:pPr eaLnBrk="1" hangingPunct="1">
              <a:buFont typeface="Wingdings" pitchFamily="2" charset="2"/>
              <a:buChar char=""/>
            </a:pPr>
            <a:r>
              <a:rPr lang="ru-RU" sz="2800" smtClean="0">
                <a:cs typeface="Times New Roman" pitchFamily="18" charset="0"/>
              </a:rPr>
              <a:t>Корпорация Microsoft периодически выпускает специальные обновления безопасности, которые могут помочь защитить компьютер.</a:t>
            </a:r>
          </a:p>
          <a:p>
            <a:pPr eaLnBrk="1" hangingPunct="1">
              <a:buFont typeface="Wingdings" pitchFamily="2" charset="2"/>
              <a:buChar char=""/>
            </a:pPr>
            <a:r>
              <a:rPr lang="ru-RU" sz="2800" smtClean="0">
                <a:cs typeface="Times New Roman" pitchFamily="18" charset="0"/>
              </a:rPr>
              <a:t>Эти обновления могут предотвратить вирусные и другие атаки на компьютер, закрывая потенциально опасные точки входа.</a:t>
            </a:r>
          </a:p>
          <a:p>
            <a:pPr eaLnBrk="1" hangingPunct="1"/>
            <a:endParaRPr lang="ru-RU" sz="2800" smtClean="0"/>
          </a:p>
        </p:txBody>
      </p:sp>
      <p:pic>
        <p:nvPicPr>
          <p:cNvPr id="5" name="Рисунок 4" descr="1351676398_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072198" y="142852"/>
            <a:ext cx="2857520" cy="28575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142875"/>
            <a:ext cx="5981700" cy="107156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Не отправляйте</a:t>
            </a:r>
            <a:br>
              <a:rPr lang="ru-RU" sz="40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</a:br>
            <a:r>
              <a:rPr lang="ru-RU" sz="40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SMS-сообщения!</a:t>
            </a:r>
          </a:p>
        </p:txBody>
      </p:sp>
      <p:sp>
        <p:nvSpPr>
          <p:cNvPr id="34819" name="Содержимое 2"/>
          <p:cNvSpPr>
            <a:spLocks noGrp="1"/>
          </p:cNvSpPr>
          <p:nvPr>
            <p:ph idx="1"/>
          </p:nvPr>
        </p:nvSpPr>
        <p:spPr>
          <a:xfrm>
            <a:off x="0" y="1141413"/>
            <a:ext cx="8820150" cy="5572125"/>
          </a:xfrm>
        </p:spPr>
        <p:txBody>
          <a:bodyPr/>
          <a:lstStyle/>
          <a:p>
            <a:pPr eaLnBrk="1" hangingPunct="1">
              <a:buFont typeface="Wingdings" pitchFamily="2" charset="2"/>
              <a:buChar char=""/>
            </a:pPr>
            <a:r>
              <a:rPr lang="ru-RU" sz="2800" smtClean="0">
                <a:cs typeface="Times New Roman" pitchFamily="18" charset="0"/>
              </a:rPr>
              <a:t>Сейчас очень популярны сайты, предлагающие доступ к чужим SMS и распечаткам звонков,  также очень часто при скачивании файлов вам предлагают ввести свой номер, или внезапно появляется блокирующее окно, которое якобы можно убрать с помощью отправки </a:t>
            </a:r>
            <a:r>
              <a:rPr lang="en-US" sz="2800" smtClean="0">
                <a:cs typeface="Times New Roman" pitchFamily="18" charset="0"/>
              </a:rPr>
              <a:t>SMS</a:t>
            </a:r>
            <a:r>
              <a:rPr lang="ru-RU" sz="2800" smtClean="0">
                <a:cs typeface="Times New Roman" pitchFamily="18" charset="0"/>
              </a:rPr>
              <a:t>.</a:t>
            </a:r>
          </a:p>
          <a:p>
            <a:pPr eaLnBrk="1" hangingPunct="1">
              <a:buFont typeface="Wingdings" pitchFamily="2" charset="2"/>
              <a:buChar char=""/>
            </a:pPr>
            <a:r>
              <a:rPr lang="ru-RU" sz="2800" smtClean="0">
                <a:cs typeface="Times New Roman" pitchFamily="18" charset="0"/>
              </a:rPr>
              <a:t>При отправке </a:t>
            </a:r>
            <a:r>
              <a:rPr lang="en-US" sz="2800" smtClean="0">
                <a:cs typeface="Times New Roman" pitchFamily="18" charset="0"/>
              </a:rPr>
              <a:t>SMS</a:t>
            </a:r>
            <a:r>
              <a:rPr lang="ru-RU" sz="2800" smtClean="0">
                <a:cs typeface="Times New Roman" pitchFamily="18" charset="0"/>
              </a:rPr>
              <a:t>, в лучшем случае, можно лишиться 300-600 рублей на счету телефона – если нужно будет отправить сообщение на короткий номер для оплаты, в худшем – на компьютере появится ужасный вирус.</a:t>
            </a:r>
          </a:p>
          <a:p>
            <a:pPr eaLnBrk="1" hangingPunct="1">
              <a:buFont typeface="Wingdings" pitchFamily="2" charset="2"/>
              <a:buChar char=""/>
            </a:pPr>
            <a:r>
              <a:rPr lang="ru-RU" sz="2800" smtClean="0">
                <a:cs typeface="Times New Roman" pitchFamily="18" charset="0"/>
              </a:rPr>
              <a:t>Поэтому никогда не отправляйте SMS-сообщения и не вводите свой номер телефона на сомнительных сайтах при регистрации.</a:t>
            </a:r>
          </a:p>
          <a:p>
            <a:pPr eaLnBrk="1" hangingPunct="1">
              <a:buFont typeface="Wingdings" pitchFamily="2" charset="2"/>
              <a:buChar char=""/>
            </a:pPr>
            <a:endParaRPr lang="ru-RU" sz="2800" smtClean="0"/>
          </a:p>
          <a:p>
            <a:pPr eaLnBrk="1" hangingPunct="1"/>
            <a:endParaRPr lang="ru-RU" sz="2800" smtClean="0"/>
          </a:p>
        </p:txBody>
      </p:sp>
      <p:pic>
        <p:nvPicPr>
          <p:cNvPr id="4" name="Рисунок 3" descr="virus-sms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240" y="1"/>
            <a:ext cx="2411759" cy="11409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142875"/>
            <a:ext cx="5868988" cy="21431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Пользуйтесь лицензионным программным обеспечением!</a:t>
            </a:r>
          </a:p>
        </p:txBody>
      </p:sp>
      <p:sp>
        <p:nvSpPr>
          <p:cNvPr id="35843" name="Содержимое 2"/>
          <p:cNvSpPr>
            <a:spLocks noGrp="1"/>
          </p:cNvSpPr>
          <p:nvPr>
            <p:ph idx="1"/>
          </p:nvPr>
        </p:nvSpPr>
        <p:spPr>
          <a:xfrm>
            <a:off x="0" y="2781300"/>
            <a:ext cx="9001125" cy="3810000"/>
          </a:xfrm>
        </p:spPr>
        <p:txBody>
          <a:bodyPr/>
          <a:lstStyle/>
          <a:p>
            <a:pPr eaLnBrk="1" hangingPunct="1">
              <a:buFont typeface="Wingdings" pitchFamily="2" charset="2"/>
              <a:buChar char=""/>
            </a:pPr>
            <a:r>
              <a:rPr lang="ru-RU" sz="2800" smtClean="0">
                <a:cs typeface="Times New Roman" pitchFamily="18" charset="0"/>
              </a:rPr>
              <a:t>Если вы скачиваете пиратские версии программ или свеженький взломщик программы, запускаете его и сознательно игнорируете предупреждение антивируса, будьте готовы к тому, что можете поселить вирус на свой компьютер.</a:t>
            </a:r>
          </a:p>
          <a:p>
            <a:pPr eaLnBrk="1" hangingPunct="1">
              <a:buFont typeface="Wingdings" pitchFamily="2" charset="2"/>
              <a:buChar char=""/>
            </a:pPr>
            <a:r>
              <a:rPr lang="ru-RU" sz="2800" smtClean="0">
                <a:cs typeface="Times New Roman" pitchFamily="18" charset="0"/>
              </a:rPr>
              <a:t>Причем, чем программа популярнее, тем выше такая вероятность.</a:t>
            </a:r>
          </a:p>
          <a:p>
            <a:pPr eaLnBrk="1" hangingPunct="1">
              <a:buFont typeface="Wingdings" pitchFamily="2" charset="2"/>
              <a:buChar char=""/>
            </a:pPr>
            <a:r>
              <a:rPr lang="ru-RU" sz="2800" smtClean="0">
                <a:cs typeface="Times New Roman" pitchFamily="18" charset="0"/>
              </a:rPr>
              <a:t>Лицензионные программы избавят Вас от подобной угрозы!</a:t>
            </a:r>
          </a:p>
          <a:p>
            <a:pPr eaLnBrk="1" hangingPunct="1">
              <a:buFont typeface="Wingdings" pitchFamily="2" charset="2"/>
              <a:buChar char=""/>
            </a:pPr>
            <a:endParaRPr lang="ru-RU" sz="2800" smtClean="0"/>
          </a:p>
          <a:p>
            <a:pPr eaLnBrk="1" hangingPunct="1"/>
            <a:endParaRPr lang="ru-RU" sz="2800" smtClean="0"/>
          </a:p>
        </p:txBody>
      </p:sp>
      <p:pic>
        <p:nvPicPr>
          <p:cNvPr id="5" name="Рисунок 4" descr="17302830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627918" y="0"/>
            <a:ext cx="2373237" cy="26369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142875"/>
            <a:ext cx="8821738" cy="7651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Используйте брандмауэр!</a:t>
            </a:r>
          </a:p>
        </p:txBody>
      </p:sp>
      <p:sp>
        <p:nvSpPr>
          <p:cNvPr id="40963" name="Содержимое 2"/>
          <p:cNvSpPr>
            <a:spLocks noGrp="1"/>
          </p:cNvSpPr>
          <p:nvPr>
            <p:ph idx="1"/>
          </p:nvPr>
        </p:nvSpPr>
        <p:spPr>
          <a:xfrm>
            <a:off x="179388" y="908050"/>
            <a:ext cx="8640762" cy="373856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"/>
              <a:defRPr/>
            </a:pPr>
            <a:r>
              <a:rPr lang="ru-RU" dirty="0" smtClean="0">
                <a:cs typeface="Times New Roman" pitchFamily="18" charset="0"/>
              </a:rPr>
              <a:t>Используйте брандмауэр </a:t>
            </a:r>
            <a:r>
              <a:rPr lang="ru-RU" dirty="0" err="1" smtClean="0">
                <a:cs typeface="Times New Roman" pitchFamily="18" charset="0"/>
              </a:rPr>
              <a:t>Windows</a:t>
            </a:r>
            <a:r>
              <a:rPr lang="ru-RU" dirty="0" smtClean="0">
                <a:cs typeface="Times New Roman" pitchFamily="18" charset="0"/>
              </a:rPr>
              <a:t> или другой брандмауэр, оповещающий о наличии подозрительной активности при попытке вируса или червя подключиться к компьютеру.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"/>
              <a:defRPr/>
            </a:pPr>
            <a:r>
              <a:rPr lang="ru-RU" dirty="0" smtClean="0">
                <a:cs typeface="Times New Roman" pitchFamily="18" charset="0"/>
              </a:rPr>
              <a:t>Он также позволяет запретить вирусам, червям и хакерам загружать потенциально опасные программы на компьютер.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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ru-RU" sz="1800" dirty="0" smtClean="0"/>
          </a:p>
        </p:txBody>
      </p:sp>
      <p:pic>
        <p:nvPicPr>
          <p:cNvPr id="36868" name="Рисунок 4" descr="1321736428_clip_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9700" y="4652963"/>
            <a:ext cx="3946525" cy="220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142875"/>
            <a:ext cx="8893175" cy="8382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Используйте сложные пароли!</a:t>
            </a:r>
          </a:p>
        </p:txBody>
      </p:sp>
      <p:sp>
        <p:nvSpPr>
          <p:cNvPr id="41987" name="Содержимое 2"/>
          <p:cNvSpPr>
            <a:spLocks noGrp="1"/>
          </p:cNvSpPr>
          <p:nvPr>
            <p:ph idx="1"/>
          </p:nvPr>
        </p:nvSpPr>
        <p:spPr>
          <a:xfrm>
            <a:off x="107950" y="1052513"/>
            <a:ext cx="8821738" cy="5357812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"/>
              <a:defRPr/>
            </a:pPr>
            <a:r>
              <a:rPr lang="ru-RU" dirty="0" smtClean="0">
                <a:cs typeface="Times New Roman" pitchFamily="18" charset="0"/>
              </a:rPr>
              <a:t>Как утверждает статистика, 80% всех паролей — это простые слова: имена, марки телефона или машины, имя кошки или собаки, а также пароли вроде 123. Такие пароли сильно облегчают работу взломщикам.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"/>
              <a:defRPr/>
            </a:pPr>
            <a:r>
              <a:rPr lang="ru-RU" dirty="0" smtClean="0">
                <a:cs typeface="Times New Roman" pitchFamily="18" charset="0"/>
              </a:rPr>
              <a:t>В идеале пароли должны состоять минимум из семи, а лучше двенадцати символов. Время на подбор пароля из пяти символов — 2-4 часа, но чтобы взломать </a:t>
            </a:r>
            <a:r>
              <a:rPr lang="ru-RU" dirty="0" err="1" smtClean="0">
                <a:cs typeface="Times New Roman" pitchFamily="18" charset="0"/>
              </a:rPr>
              <a:t>семисимвольный</a:t>
            </a:r>
            <a:r>
              <a:rPr lang="ru-RU" dirty="0" smtClean="0">
                <a:cs typeface="Times New Roman" pitchFamily="18" charset="0"/>
              </a:rPr>
              <a:t> пароль, потребуется 2-4 года.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"/>
              <a:defRPr/>
            </a:pPr>
            <a:r>
              <a:rPr lang="ru-RU" dirty="0" smtClean="0">
                <a:cs typeface="Times New Roman" pitchFamily="18" charset="0"/>
              </a:rPr>
              <a:t>Лучше использовать пароли, комбинирующие буквы разных регистров, цифры и разные значки.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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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ru-RU" sz="1800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088" y="571500"/>
            <a:ext cx="4714875" cy="150018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Делайте резервные копии!</a:t>
            </a:r>
          </a:p>
        </p:txBody>
      </p:sp>
      <p:sp>
        <p:nvSpPr>
          <p:cNvPr id="38915" name="Содержимое 2"/>
          <p:cNvSpPr>
            <a:spLocks noGrp="1"/>
          </p:cNvSpPr>
          <p:nvPr>
            <p:ph idx="1"/>
          </p:nvPr>
        </p:nvSpPr>
        <p:spPr>
          <a:xfrm>
            <a:off x="179388" y="2852738"/>
            <a:ext cx="8750300" cy="3732212"/>
          </a:xfrm>
        </p:spPr>
        <p:txBody>
          <a:bodyPr/>
          <a:lstStyle/>
          <a:p>
            <a:pPr eaLnBrk="1" hangingPunct="1">
              <a:buFont typeface="Wingdings" pitchFamily="2" charset="2"/>
              <a:buChar char=""/>
            </a:pPr>
            <a:r>
              <a:rPr lang="ru-RU" smtClean="0">
                <a:cs typeface="Times New Roman" pitchFamily="18" charset="0"/>
              </a:rPr>
              <a:t>При малейшей угрозе ценная информация с вашего компьютера может быть удалена, а что ещё хуже – похищена.</a:t>
            </a:r>
          </a:p>
          <a:p>
            <a:pPr eaLnBrk="1" hangingPunct="1">
              <a:buFont typeface="Wingdings" pitchFamily="2" charset="2"/>
              <a:buChar char=""/>
            </a:pPr>
            <a:r>
              <a:rPr lang="ru-RU" smtClean="0">
                <a:cs typeface="Times New Roman" pitchFamily="18" charset="0"/>
              </a:rPr>
              <a:t>Возьмите за правило обязательное создание резервных копий важных данных на внешнем устройстве – флеш-карте, оптическом диске, переносном жестком диске.</a:t>
            </a:r>
          </a:p>
          <a:p>
            <a:pPr eaLnBrk="1" hangingPunct="1">
              <a:buFont typeface="Wingdings" pitchFamily="2" charset="2"/>
              <a:buChar char=""/>
            </a:pPr>
            <a:endParaRPr lang="ru-RU" smtClean="0"/>
          </a:p>
          <a:p>
            <a:pPr eaLnBrk="1" hangingPunct="1">
              <a:buFont typeface="Wingdings" pitchFamily="2" charset="2"/>
              <a:buChar char=""/>
            </a:pPr>
            <a:endParaRPr lang="ru-RU" smtClean="0"/>
          </a:p>
          <a:p>
            <a:pPr eaLnBrk="1" hangingPunct="1">
              <a:buFont typeface="Wingdings" pitchFamily="2" charset="2"/>
              <a:buChar char=""/>
            </a:pPr>
            <a:endParaRPr lang="ru-RU" smtClean="0"/>
          </a:p>
          <a:p>
            <a:pPr eaLnBrk="1" hangingPunct="1"/>
            <a:endParaRPr lang="ru-RU" smtClean="0"/>
          </a:p>
        </p:txBody>
      </p:sp>
      <p:pic>
        <p:nvPicPr>
          <p:cNvPr id="4" name="Рисунок 3" descr="1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905496" y="142852"/>
            <a:ext cx="3143271" cy="23574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142875"/>
            <a:ext cx="6043613" cy="163036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Функция</a:t>
            </a:r>
            <a:br>
              <a:rPr lang="ru-RU" sz="40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</a:br>
            <a:r>
              <a:rPr lang="ru-RU" sz="40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 «Родительский контроль»</a:t>
            </a:r>
            <a:br>
              <a:rPr lang="ru-RU" sz="40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</a:br>
            <a:r>
              <a:rPr lang="ru-RU" sz="40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обезопасит вас!</a:t>
            </a:r>
          </a:p>
        </p:txBody>
      </p:sp>
      <p:sp>
        <p:nvSpPr>
          <p:cNvPr id="39939" name="Содержимое 2"/>
          <p:cNvSpPr>
            <a:spLocks noGrp="1"/>
          </p:cNvSpPr>
          <p:nvPr>
            <p:ph idx="1"/>
          </p:nvPr>
        </p:nvSpPr>
        <p:spPr>
          <a:xfrm>
            <a:off x="179388" y="2170113"/>
            <a:ext cx="8713787" cy="4679950"/>
          </a:xfrm>
        </p:spPr>
        <p:txBody>
          <a:bodyPr/>
          <a:lstStyle/>
          <a:p>
            <a:pPr eaLnBrk="1" hangingPunct="1">
              <a:buFont typeface="Wingdings" pitchFamily="2" charset="2"/>
              <a:buChar char=""/>
            </a:pPr>
            <a:r>
              <a:rPr lang="ru-RU" smtClean="0">
                <a:cs typeface="Times New Roman" pitchFamily="18" charset="0"/>
              </a:rPr>
              <a:t>Для детской психики Интернет – это постоянная угроза получения психологической травмы и риск оказаться жертвой преступников.</a:t>
            </a:r>
          </a:p>
          <a:p>
            <a:pPr eaLnBrk="1" hangingPunct="1">
              <a:buFont typeface="Wingdings" pitchFamily="2" charset="2"/>
              <a:buChar char=""/>
            </a:pPr>
            <a:r>
              <a:rPr lang="ru-RU" smtClean="0">
                <a:cs typeface="Times New Roman" pitchFamily="18" charset="0"/>
              </a:rPr>
              <a:t>Не стремитесь утаивать от родителей круг тем, которые вы обсуждает в сети, и новых Интернет-знакомых, это поможет вам реально оценивать информацию, которую вы видите в сети и не стать жертвой обмана.</a:t>
            </a:r>
            <a:endParaRPr lang="ru-RU" smtClean="0"/>
          </a:p>
        </p:txBody>
      </p:sp>
      <p:pic>
        <p:nvPicPr>
          <p:cNvPr id="7" name="Рисунок 6" descr="kontrol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804248" y="0"/>
            <a:ext cx="2339752" cy="23544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75" y="0"/>
            <a:ext cx="6215063" cy="1785938"/>
          </a:xfrm>
        </p:spPr>
        <p:txBody>
          <a:bodyPr rtlCol="0"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Спасибо за внимание</a:t>
            </a:r>
            <a:endParaRPr lang="ru-RU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5" name="Picture 2" descr="C:\Users\The CraZy\Desktop\Фотофильмы\542495.jpg"/>
          <p:cNvPicPr>
            <a:picLocks noChangeAspect="1" noChangeArrowheads="1"/>
          </p:cNvPicPr>
          <p:nvPr/>
        </p:nvPicPr>
        <p:blipFill rotWithShape="1">
          <a:blip r:embed="rId2" cstate="email">
            <a:extLst/>
          </a:blip>
          <a:srcRect/>
          <a:stretch/>
        </p:blipFill>
        <p:spPr bwMode="auto">
          <a:xfrm>
            <a:off x="6357950" y="142852"/>
            <a:ext cx="2613828" cy="20173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42875" y="2071688"/>
            <a:ext cx="7143750" cy="459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spcBef>
                <a:spcPct val="20000"/>
              </a:spcBef>
              <a:defRPr/>
            </a:pPr>
            <a:r>
              <a:rPr lang="ru-R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Использованы материалы:</a:t>
            </a:r>
          </a:p>
          <a:p>
            <a:pPr marL="342900" indent="-342900">
              <a:spcBef>
                <a:spcPct val="20000"/>
              </a:spcBef>
              <a:buFontTx/>
              <a:buAutoNum type="arabicPeriod"/>
              <a:defRPr/>
            </a:pPr>
            <a:r>
              <a:rPr lang="ru-R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Мельников В.П. Информационная безопасность и защита информации: </a:t>
            </a:r>
            <a:r>
              <a:rPr lang="ru-R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учеб.пособие</a:t>
            </a:r>
            <a:r>
              <a:rPr lang="ru-R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 для студентов высших учебных заведений; 3-е изд., стер.-М.: Издательский центр «Академия», 2008. – 336 с.</a:t>
            </a:r>
          </a:p>
          <a:p>
            <a:pPr marL="342900" indent="-342900">
              <a:spcBef>
                <a:spcPct val="20000"/>
              </a:spcBef>
              <a:buFontTx/>
              <a:buAutoNum type="arabicPeriod"/>
              <a:defRPr/>
            </a:pPr>
            <a:r>
              <a:rPr lang="ru-R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Википедия</a:t>
            </a:r>
            <a:r>
              <a:rPr lang="ru-R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 – свободная энциклопедия </a:t>
            </a:r>
            <a:r>
              <a:rPr lang="en-US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  <a:hlinkClick r:id="rId3"/>
              </a:rPr>
              <a:t>http://ru.wikipedia.org/wiki/</a:t>
            </a:r>
            <a:r>
              <a:rPr lang="ru-R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  <a:hlinkClick r:id="rId3"/>
              </a:rPr>
              <a:t>Компьютерный_вирус</a:t>
            </a:r>
            <a:endParaRPr lang="ru-RU" sz="24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  <a:sym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AutoNum type="arabicPeriod"/>
              <a:defRPr/>
            </a:pPr>
            <a:r>
              <a:rPr lang="ru-R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Безопасный компьютер и Интернет для детей: новая программа повышения квалификации преподавателей </a:t>
            </a:r>
            <a:r>
              <a:rPr lang="ru-R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АПКиППРО</a:t>
            </a:r>
            <a:r>
              <a:rPr lang="ru-R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 //</a:t>
            </a:r>
            <a:r>
              <a:rPr lang="ru-R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Microsoft</a:t>
            </a:r>
            <a:r>
              <a:rPr lang="ru-R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 в образовании.  — [Электронный ресурс]. — Электрон. дан. – </a:t>
            </a:r>
            <a:r>
              <a:rPr lang="ru-R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cop</a:t>
            </a:r>
            <a:r>
              <a:rPr lang="ru-R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. 2008 – Режим доступа: </a:t>
            </a:r>
            <a:r>
              <a:rPr lang="ru-R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  <a:hlinkClick r:id="rId4"/>
              </a:rPr>
              <a:t>http://www.ms-education.ru</a:t>
            </a:r>
            <a:r>
              <a:rPr lang="ru-R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88913"/>
            <a:ext cx="4678362" cy="9366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SzPct val="100000"/>
              <a:defRPr/>
            </a:pPr>
            <a:r>
              <a:rPr lang="ru-RU" sz="4000" b="1" dirty="0" err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Вирус</a:t>
            </a:r>
          </a:p>
        </p:txBody>
      </p:sp>
      <p:sp>
        <p:nvSpPr>
          <p:cNvPr id="5123" name="Rectangle 2"/>
          <p:cNvSpPr txBox="1">
            <a:spLocks noChangeArrowheads="1"/>
          </p:cNvSpPr>
          <p:nvPr/>
        </p:nvSpPr>
        <p:spPr bwMode="auto">
          <a:xfrm>
            <a:off x="242888" y="1773238"/>
            <a:ext cx="6324600" cy="367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3200" b="1">
                <a:latin typeface="Times New Roman" pitchFamily="18" charset="0"/>
                <a:cs typeface="Times New Roman" pitchFamily="18" charset="0"/>
              </a:rPr>
              <a:t>Компью́терный ви́рус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 — разновидность компьютерных программ или вредоносный код, отличительной особенностью которых является способность к размножению (саморепликация).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rot="19786125">
            <a:off x="-120650" y="1454150"/>
            <a:ext cx="6000750" cy="1071563"/>
          </a:xfrm>
        </p:spPr>
        <p:txBody>
          <a:bodyPr rtlCol="0"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Классификация</a:t>
            </a:r>
          </a:p>
        </p:txBody>
      </p:sp>
      <p:sp>
        <p:nvSpPr>
          <p:cNvPr id="12290" name="Текст 4"/>
          <p:cNvSpPr>
            <a:spLocks noGrp="1"/>
          </p:cNvSpPr>
          <p:nvPr>
            <p:ph type="body" idx="1"/>
          </p:nvPr>
        </p:nvSpPr>
        <p:spPr>
          <a:xfrm>
            <a:off x="395288" y="3429000"/>
            <a:ext cx="5905500" cy="3214688"/>
          </a:xfrm>
        </p:spPr>
        <p:txBody>
          <a:bodyPr rtlCol="0">
            <a:normAutofit/>
          </a:bodyPr>
          <a:lstStyle/>
          <a:p>
            <a:pPr indent="354013"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В настоящее время не существует единой системы классификации и именования вирусов.</a:t>
            </a:r>
          </a:p>
          <a:p>
            <a:pPr indent="354013"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Принято разделять вирусы на следующие группы.</a:t>
            </a:r>
          </a:p>
        </p:txBody>
      </p:sp>
      <p:pic>
        <p:nvPicPr>
          <p:cNvPr id="6" name="Рисунок 5" descr="435-virus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929322" y="214290"/>
            <a:ext cx="2856564" cy="26431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6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decel="1000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560"/>
                            </p:stCondLst>
                            <p:childTnLst>
                              <p:par>
                                <p:cTn id="1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800" decel="100000" fill="hold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8313" y="1628775"/>
            <a:ext cx="7848600" cy="24511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ПО ПОРАЖАЕМЫМ ОБЪЕКТАМ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763713" y="115888"/>
            <a:ext cx="4821237" cy="9144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Файловые вирусы 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sz="half" idx="1"/>
          </p:nvPr>
        </p:nvSpPr>
        <p:spPr>
          <a:xfrm>
            <a:off x="179388" y="836613"/>
            <a:ext cx="8750300" cy="3168650"/>
          </a:xfrm>
        </p:spPr>
        <p:txBody>
          <a:bodyPr/>
          <a:lstStyle/>
          <a:p>
            <a:pPr eaLnBrk="1" hangingPunct="1">
              <a:buFont typeface="Wingdings" pitchFamily="2" charset="2"/>
              <a:buChar char=""/>
            </a:pPr>
            <a:r>
              <a:rPr lang="ru-RU" sz="3200" smtClean="0">
                <a:cs typeface="Times New Roman" pitchFamily="18" charset="0"/>
              </a:rPr>
              <a:t>Это вирусы-паразиты, которые при распространении своих копий обязательно изменяют содержимое исполняемых файлов, при этом файлы, атакованные вирусом, в большинстве случаев полностью или частично теряют работоспособность)</a:t>
            </a:r>
          </a:p>
        </p:txBody>
      </p:sp>
      <p:pic>
        <p:nvPicPr>
          <p:cNvPr id="14340" name="Содержимое 5" descr="файловый вирус.gif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/>
          </a:blip>
          <a:srcRect/>
          <a:stretch>
            <a:fillRect/>
          </a:stretch>
        </p:blipFill>
        <p:spPr>
          <a:xfrm>
            <a:off x="285720" y="3929066"/>
            <a:ext cx="6397950" cy="2726953"/>
          </a:xfrm>
          <a:ln w="889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decel="100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07950" y="115888"/>
            <a:ext cx="8856663" cy="11525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Загрузочные вирусы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sz="half" idx="1"/>
          </p:nvPr>
        </p:nvSpPr>
        <p:spPr>
          <a:xfrm>
            <a:off x="142875" y="1214438"/>
            <a:ext cx="8750300" cy="2000250"/>
          </a:xfrm>
        </p:spPr>
        <p:txBody>
          <a:bodyPr/>
          <a:lstStyle/>
          <a:p>
            <a:pPr eaLnBrk="1" hangingPunct="1">
              <a:buFont typeface="Wingdings" pitchFamily="2" charset="2"/>
              <a:buChar char=""/>
            </a:pPr>
            <a:r>
              <a:rPr lang="ru-RU" sz="3200" smtClean="0">
                <a:cs typeface="Times New Roman" pitchFamily="18" charset="0"/>
              </a:rPr>
              <a:t>Это компьютерные вирусы, записывающиеся в первый сектор гибкого или жесткого диска и выполняющиеся при загрузке компьютера.</a:t>
            </a:r>
          </a:p>
        </p:txBody>
      </p:sp>
      <p:pic>
        <p:nvPicPr>
          <p:cNvPr id="15364" name="Рисунок 5" descr="загрузочный вирус.jpg"/>
          <p:cNvPicPr>
            <a:picLocks noChangeAspect="1"/>
          </p:cNvPicPr>
          <p:nvPr/>
        </p:nvPicPr>
        <p:blipFill>
          <a:blip r:embed="rId2" cstate="email">
            <a:extLst/>
          </a:blip>
          <a:srcRect/>
          <a:stretch>
            <a:fillRect/>
          </a:stretch>
        </p:blipFill>
        <p:spPr bwMode="auto">
          <a:xfrm>
            <a:off x="1357290" y="3286124"/>
            <a:ext cx="4728018" cy="335244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72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decel="100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2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07950" y="115888"/>
            <a:ext cx="8712200" cy="9144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Скриптовые</a:t>
            </a:r>
            <a:r>
              <a:rPr lang="ru-RU" sz="40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 вирусы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sz="half" idx="1"/>
          </p:nvPr>
        </p:nvSpPr>
        <p:spPr>
          <a:xfrm>
            <a:off x="250825" y="981075"/>
            <a:ext cx="8569325" cy="2019300"/>
          </a:xfrm>
        </p:spPr>
        <p:txBody>
          <a:bodyPr/>
          <a:lstStyle/>
          <a:p>
            <a:pPr eaLnBrk="1" hangingPunct="1">
              <a:buFont typeface="Wingdings" pitchFamily="2" charset="2"/>
              <a:buChar char=""/>
            </a:pPr>
            <a:r>
              <a:rPr lang="ru-RU" sz="3200" smtClean="0">
                <a:cs typeface="Times New Roman" pitchFamily="18" charset="0"/>
              </a:rPr>
              <a:t>Требуют наличия одного из скриптовых языков (Javascript, VBScript) для самостоятельного проникновения в неинфицированные скрипты.</a:t>
            </a:r>
          </a:p>
        </p:txBody>
      </p:sp>
      <p:pic>
        <p:nvPicPr>
          <p:cNvPr id="16388" name="Содержимое 5" descr="скриптовый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/>
          </a:blip>
          <a:srcRect/>
          <a:stretch>
            <a:fillRect/>
          </a:stretch>
        </p:blipFill>
        <p:spPr>
          <a:xfrm>
            <a:off x="1907704" y="3140968"/>
            <a:ext cx="4704163" cy="3427133"/>
          </a:xfrm>
          <a:ln w="889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9011110-81F8-433B-9999-487A842C8CA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1154</Words>
  <Application>Microsoft Office PowerPoint</Application>
  <PresentationFormat>Экран (4:3)</PresentationFormat>
  <Paragraphs>104</Paragraphs>
  <Slides>39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5" baseType="lpstr">
      <vt:lpstr>Arial</vt:lpstr>
      <vt:lpstr>Calibri</vt:lpstr>
      <vt:lpstr>Times New Roman</vt:lpstr>
      <vt:lpstr>Wingdings</vt:lpstr>
      <vt:lpstr>Arial Black</vt:lpstr>
      <vt:lpstr>Тема Office</vt:lpstr>
      <vt:lpstr>БЕЗОПАСНОСТЬ ШКОЛЬНИКОВ  В СЕТИ ИНТЕРНЕТ</vt:lpstr>
      <vt:lpstr>Интернет</vt:lpstr>
      <vt:lpstr>Самые опасные угрозы сети Интернет</vt:lpstr>
      <vt:lpstr>Вирус</vt:lpstr>
      <vt:lpstr>Классификация</vt:lpstr>
      <vt:lpstr>ПО ПОРАЖАЕМЫМ ОБЪЕКТАМ</vt:lpstr>
      <vt:lpstr>Файловые вирусы </vt:lpstr>
      <vt:lpstr>Загрузочные вирусы</vt:lpstr>
      <vt:lpstr>Скриптовые вирусы</vt:lpstr>
      <vt:lpstr>Макровирусы</vt:lpstr>
      <vt:lpstr>Вирусы, поражающие исходный код</vt:lpstr>
      <vt:lpstr>ПО ПОРАЖАЕМЫМ ОПЕРАЦИОННЫМ СИСТЕМАМ И ПЛАТФОРМАМ</vt:lpstr>
      <vt:lpstr>Презентация PowerPoint</vt:lpstr>
      <vt:lpstr>ПО ТЕХНОЛОГИЯМ, ИСПОЛЬЗУЕМЫМ ВИРУСОМ</vt:lpstr>
      <vt:lpstr>Полиморфные вирусы</vt:lpstr>
      <vt:lpstr>Стелс-вирусы</vt:lpstr>
      <vt:lpstr>Руткит</vt:lpstr>
      <vt:lpstr>ПО ЯЗЫКУ, НА КОТОРОМ НАПИСАН ВИРУС </vt:lpstr>
      <vt:lpstr>Презентация PowerPoint</vt:lpstr>
      <vt:lpstr>ПО ДОПОЛНИТЕЛЬНОЙ ВРЕДОНОСНОЙ ФУНКЦИОНАЛЬНОСТИ</vt:lpstr>
      <vt:lpstr>Бэкдоры</vt:lpstr>
      <vt:lpstr>Кейлоггеры</vt:lpstr>
      <vt:lpstr>Шпионы</vt:lpstr>
      <vt:lpstr>Ботнеты</vt:lpstr>
      <vt:lpstr>ПРАВОВОЙ ЛИКБЕЗ</vt:lpstr>
      <vt:lpstr>Создание и распространение вредоносных программ (в том числе вирусов) преследуется в России согласно Уголовному кодексу РФ (глава 28, статья 273)</vt:lpstr>
      <vt:lpstr>Существует Доктрина информационной безопасности РФ, согласно которой в России должен проводиться правовой ликбез в школах и вузах при обучении информатике и компьютерной грамотности по вопросам защиты информации в ЭВМ, борьбы с компьютерными вирусами, детскими порносайтами и обеспечению информационной безопасности в сетях ЭВМ.</vt:lpstr>
      <vt:lpstr>борьба с сетевыми угрозами</vt:lpstr>
      <vt:lpstr>Установите комплексную систему защиты!</vt:lpstr>
      <vt:lpstr>Будьте осторожны с электронной почтой!</vt:lpstr>
      <vt:lpstr>Пользуйтесь браузерами Mozilla Firefox, Google Chrome и Apple Safari!</vt:lpstr>
      <vt:lpstr>Обновляйте операционную систему Windows!</vt:lpstr>
      <vt:lpstr>Не отправляйте SMS-сообщения!</vt:lpstr>
      <vt:lpstr>Пользуйтесь лицензионным программным обеспечением!</vt:lpstr>
      <vt:lpstr>Используйте брандмауэр!</vt:lpstr>
      <vt:lpstr>Используйте сложные пароли!</vt:lpstr>
      <vt:lpstr>Делайте резервные копии!</vt:lpstr>
      <vt:lpstr>Функция  «Родительский контроль» обезопасит вас!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2012-11-29T16:08:44Z</dcterms:created>
  <dcterms:modified xsi:type="dcterms:W3CDTF">2018-08-18T18:04:24Z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TC103367859990</vt:lpwstr>
  </property>
</Properties>
</file>