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90" r:id="rId2"/>
    <p:sldId id="256" r:id="rId3"/>
    <p:sldId id="267" r:id="rId4"/>
    <p:sldId id="270" r:id="rId5"/>
    <p:sldId id="266" r:id="rId6"/>
    <p:sldId id="287" r:id="rId7"/>
    <p:sldId id="268" r:id="rId8"/>
    <p:sldId id="288" r:id="rId9"/>
    <p:sldId id="285" r:id="rId10"/>
    <p:sldId id="275" r:id="rId11"/>
    <p:sldId id="276" r:id="rId12"/>
    <p:sldId id="279" r:id="rId13"/>
    <p:sldId id="280" r:id="rId14"/>
    <p:sldId id="284" r:id="rId15"/>
    <p:sldId id="286" r:id="rId16"/>
    <p:sldId id="283" r:id="rId17"/>
    <p:sldId id="28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6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1BFDA-0026-4681-80F1-01D5C2107A99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4E3C707-4FAE-4A8B-9B72-4423012464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1BFDA-0026-4681-80F1-01D5C2107A99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3C707-4FAE-4A8B-9B72-4423012464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1BFDA-0026-4681-80F1-01D5C2107A99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3C707-4FAE-4A8B-9B72-4423012464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1BFDA-0026-4681-80F1-01D5C2107A99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4E3C707-4FAE-4A8B-9B72-4423012464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1BFDA-0026-4681-80F1-01D5C2107A99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3C707-4FAE-4A8B-9B72-4423012464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1BFDA-0026-4681-80F1-01D5C2107A99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3C707-4FAE-4A8B-9B72-4423012464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1BFDA-0026-4681-80F1-01D5C2107A99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4E3C707-4FAE-4A8B-9B72-4423012464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1BFDA-0026-4681-80F1-01D5C2107A99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3C707-4FAE-4A8B-9B72-4423012464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1BFDA-0026-4681-80F1-01D5C2107A99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3C707-4FAE-4A8B-9B72-4423012464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1BFDA-0026-4681-80F1-01D5C2107A99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3C707-4FAE-4A8B-9B72-4423012464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1BFDA-0026-4681-80F1-01D5C2107A99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3C707-4FAE-4A8B-9B72-4423012464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DD1BFDA-0026-4681-80F1-01D5C2107A99}" type="datetimeFigureOut">
              <a:rPr lang="ru-RU" smtClean="0"/>
              <a:pPr/>
              <a:t>06.05.2018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4E3C707-4FAE-4A8B-9B72-4423012464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sz="8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Презентация к  уроку русского языка</a:t>
            </a:r>
          </a:p>
          <a:p>
            <a:r>
              <a:rPr lang="ru-RU" sz="8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6б классе МАОУСШ п. Парфино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100" cap="none" dirty="0" smtClean="0">
                <a:latin typeface="Times New Roman" pitchFamily="18" charset="0"/>
                <a:cs typeface="Times New Roman" pitchFamily="18" charset="0"/>
              </a:rPr>
              <a:t>Учитель: </a:t>
            </a:r>
            <a:r>
              <a:rPr lang="ru-RU" sz="3100" cap="none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3100" cap="none" dirty="0" smtClean="0">
                <a:latin typeface="Times New Roman" pitchFamily="18" charset="0"/>
                <a:cs typeface="Times New Roman" pitchFamily="18" charset="0"/>
              </a:rPr>
              <a:t>алахова </a:t>
            </a:r>
            <a:r>
              <a:rPr lang="ru-RU" sz="3100" cap="none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3100" cap="none" dirty="0" smtClean="0">
                <a:latin typeface="Times New Roman" pitchFamily="18" charset="0"/>
                <a:cs typeface="Times New Roman" pitchFamily="18" charset="0"/>
              </a:rPr>
              <a:t>алина </a:t>
            </a:r>
            <a:r>
              <a:rPr lang="ru-RU" sz="3100" cap="none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100" cap="none" dirty="0" smtClean="0">
                <a:latin typeface="Times New Roman" pitchFamily="18" charset="0"/>
                <a:cs typeface="Times New Roman" pitchFamily="18" charset="0"/>
              </a:rPr>
              <a:t>алентиновна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7650" name="Picture 2" descr="C:\Users\Администратор\Pictures\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7651" name="Picture 3" descr="C:\Users\Администратор\Pictures\0004-004-Razrjady-mestoimenij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C:\Users\Администратор\Pictures\img2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1746" name="Picture 2" descr="C:\Users\Администратор\Pictures\img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2770" name="Picture 2" descr="C:\Users\Администратор\Pictures\img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C:\Users\Администратор\Pictures\img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22" name="Picture 2" descr="C:\Users\Администратор\Pictures\img24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3794" name="Picture 2" descr="C:\Users\Администратор\Pictures\img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7215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0"/>
            <a:ext cx="9144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Тот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кто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хочет много знать, 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Должен 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 все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постигать!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 descr="C:\Users\Администратор\Pictures\img14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785926"/>
            <a:ext cx="8643998" cy="50720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F:\slide_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F:\img1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истратор\Videos\236865700_2c2b7f3ed12b4541d644904623076e2c_8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501122" cy="6215106"/>
          </a:xfrm>
          <a:prstGeom prst="rect">
            <a:avLst/>
          </a:prstGeom>
          <a:noFill/>
        </p:spPr>
      </p:pic>
      <p:pic>
        <p:nvPicPr>
          <p:cNvPr id="2051" name="Picture 3" descr="C:\Users\Администратор\Videos\lock-clipart-cartoon-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4643446"/>
            <a:ext cx="1966265" cy="1857364"/>
          </a:xfrm>
          <a:prstGeom prst="rect">
            <a:avLst/>
          </a:prstGeom>
          <a:noFill/>
        </p:spPr>
      </p:pic>
      <p:pic>
        <p:nvPicPr>
          <p:cNvPr id="9220" name="Picture 4" descr="C:\Users\Администратор\Pictures\question-smiley-face-clip-art-1868410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2786058"/>
            <a:ext cx="3609975" cy="3609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Отгадай  загадки!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0070C0"/>
                </a:solidFill>
              </a:rPr>
              <a:t> 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Когда руки бывают местоимениями?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dirty="0" smtClean="0">
                <a:solidFill>
                  <a:srgbClr val="0070C0"/>
                </a:solidFill>
              </a:rPr>
              <a:t>Какое местоимение читается одинаково слева направо и справа налево? </a:t>
            </a:r>
            <a:br>
              <a:rPr lang="ru-RU" sz="3100" b="1" dirty="0" smtClean="0">
                <a:solidFill>
                  <a:srgbClr val="0070C0"/>
                </a:solidFill>
              </a:rPr>
            </a:br>
            <a:r>
              <a:rPr lang="ru-RU" sz="3100" b="1" dirty="0" smtClean="0">
                <a:solidFill>
                  <a:srgbClr val="0070C0"/>
                </a:solidFill>
              </a:rPr>
              <a:t> </a:t>
            </a:r>
            <a:br>
              <a:rPr lang="ru-RU" sz="3100" b="1" dirty="0" smtClean="0">
                <a:solidFill>
                  <a:srgbClr val="0070C0"/>
                </a:solidFill>
              </a:rPr>
            </a:br>
            <a:r>
              <a:rPr lang="ru-RU" sz="3100" b="1" dirty="0" smtClean="0">
                <a:solidFill>
                  <a:srgbClr val="0070C0"/>
                </a:solidFill>
              </a:rPr>
              <a:t>Сколько личных местоимений в слове семья? </a:t>
            </a:r>
            <a:br>
              <a:rPr lang="ru-RU" sz="3100" b="1" dirty="0" smtClean="0">
                <a:solidFill>
                  <a:srgbClr val="0070C0"/>
                </a:solidFill>
              </a:rPr>
            </a:br>
            <a:r>
              <a:rPr lang="ru-RU" sz="3100" b="1" dirty="0" smtClean="0">
                <a:solidFill>
                  <a:srgbClr val="0070C0"/>
                </a:solidFill>
              </a:rPr>
              <a:t>  </a:t>
            </a:r>
            <a:br>
              <a:rPr lang="ru-RU" sz="3100" b="1" dirty="0" smtClean="0">
                <a:solidFill>
                  <a:srgbClr val="0070C0"/>
                </a:solidFill>
              </a:rPr>
            </a:br>
            <a:r>
              <a:rPr lang="ru-RU" sz="3100" b="1" dirty="0" smtClean="0">
                <a:solidFill>
                  <a:srgbClr val="0070C0"/>
                </a:solidFill>
              </a:rPr>
              <a:t>Первый слог - личное местоимение 2-го лица. Второй - звук, который издает лягушка. Вместе - название овоща.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Picture 4" descr="C:\Users\Администратор\Pictures\question-smiley-face-clip-art-186841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4786322"/>
            <a:ext cx="1857388" cy="1857388"/>
          </a:xfrm>
          <a:prstGeom prst="rect">
            <a:avLst/>
          </a:prstGeom>
          <a:noFill/>
        </p:spPr>
      </p:pic>
      <p:pic>
        <p:nvPicPr>
          <p:cNvPr id="4" name="Picture 4" descr="C:\Users\Администратор\Pictures\question-smiley-face-clip-art-186841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68" y="4786322"/>
            <a:ext cx="1857388" cy="1857388"/>
          </a:xfrm>
          <a:prstGeom prst="rect">
            <a:avLst/>
          </a:prstGeom>
          <a:noFill/>
        </p:spPr>
      </p:pic>
      <p:pic>
        <p:nvPicPr>
          <p:cNvPr id="6" name="Picture 4" descr="C:\Users\Администратор\Pictures\question-smiley-face-clip-art-186841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72396" y="142852"/>
            <a:ext cx="1857388" cy="1857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F:\img0 (1).jpg"/>
          <p:cNvPicPr>
            <a:picLocks noChangeAspect="1" noChangeArrowheads="1"/>
          </p:cNvPicPr>
          <p:nvPr/>
        </p:nvPicPr>
        <p:blipFill>
          <a:blip r:embed="rId2"/>
          <a:srcRect t="23959" r="2345"/>
          <a:stretch>
            <a:fillRect/>
          </a:stretch>
        </p:blipFill>
        <p:spPr bwMode="auto">
          <a:xfrm>
            <a:off x="5758" y="0"/>
            <a:ext cx="892396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6626" name="Picture 2" descr="C:\Users\Администратор\Pictures\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Администратор\Pictures\img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773</TotalTime>
  <Words>30</Words>
  <Application>Microsoft Office PowerPoint</Application>
  <PresentationFormat>Экран (4:3)</PresentationFormat>
  <Paragraphs>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Учитель: Галахова Галина Валентиновна </vt:lpstr>
      <vt:lpstr>Слайд 2</vt:lpstr>
      <vt:lpstr>Слайд 3</vt:lpstr>
      <vt:lpstr>Слайд 4</vt:lpstr>
      <vt:lpstr>Слайд 5</vt:lpstr>
      <vt:lpstr>           Отгадай  загадки!   Когда руки бывают местоимениями?  Какое местоимение читается одинаково слева направо и справа налево?    Сколько личных местоимений в слове семья?     Первый слог - личное местоимение 2-го лица. Второй - звук, который издает лягушка. Вместе - название овоща.    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58</cp:revision>
  <dcterms:created xsi:type="dcterms:W3CDTF">2018-04-28T22:13:31Z</dcterms:created>
  <dcterms:modified xsi:type="dcterms:W3CDTF">2018-05-06T16:21:16Z</dcterms:modified>
</cp:coreProperties>
</file>