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Виды спорта</a:t>
            </a: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dirty="0"/>
          </a:p>
        </p:txBody>
      </p:sp>
      <p:pic>
        <p:nvPicPr>
          <p:cNvPr id="1026" name="Picture 2" descr="C:\Users\Елена\Downloads\depositphotos_116755214-stock-illustration-people-doing-different-kinds-o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259532"/>
            <a:ext cx="7776864" cy="50497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Футбол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098" name="Picture 2" descr="ÐÐ°ÑÑÐ¸Ð½ÐºÐ¸ Ð¿Ð¾ Ð·Ð°Ð¿ÑÐ¾ÑÑ ÐºÐ°ÑÑÐ¸Ð½ÐºÐ¸ ÑÑÑÐ±Ð¾Ð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84784"/>
            <a:ext cx="8424936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Волейбол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3076" name="Picture 4" descr="ÐÐ°ÑÑÐ¸Ð½ÐºÐ¸ Ð¿Ð¾ Ð·Ð°Ð¿ÑÐ¾ÑÑ ÐºÐ°ÑÑÐ¸Ð½ÐºÐ¸ Ð²Ð¾Ð»ÐµÐ¹Ð±Ð¾Ð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8568952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Баскетбол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050" name="Picture 2" descr="ÐÐ°ÑÑÐ¸Ð½ÐºÐ¸ Ð¿Ð¾ Ð·Ð°Ð¿ÑÐ¾ÑÑ ÐºÐ°ÑÑÐ¸Ð½ÐºÐ¸ Ð±Ð°ÑÐºÐµÑÐ±Ð¾Ð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268760"/>
            <a:ext cx="8424936" cy="54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Хоккей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7410" name="Picture 2" descr="ÐÐ°ÑÑÐ¸Ð½ÐºÐ¸ Ð¿Ð¾ Ð·Ð°Ð¿ÑÐ¾ÑÑ ÐºÐ°ÑÑÐ¸Ð½ÐºÐ¸ ÑÐ¾ÐºÐºÐµÐ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28800"/>
            <a:ext cx="7920880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Художественная гимнастика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ÐÐ°ÑÑÐ¸Ð½ÐºÐ¸ Ð¿Ð¾ Ð·Ð°Ð¿ÑÐ¾ÑÑ ÐºÐ°ÑÑÐ¸Ð½ÐºÐ¸ Ð³Ð¸Ð¼Ð½Ð°ÑÑÐ¸ÐºÐ° Ð¼ÑÐ»ÑÑÑÑÐ½Ð°Ñ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628800"/>
            <a:ext cx="7488832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1148</TotalTime>
  <Words>8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Виды спорта </vt:lpstr>
      <vt:lpstr>Футбол</vt:lpstr>
      <vt:lpstr>Волейбол</vt:lpstr>
      <vt:lpstr>Баскетбол</vt:lpstr>
      <vt:lpstr>Хоккей</vt:lpstr>
      <vt:lpstr>Художественная гимнастика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8</cp:revision>
  <dcterms:created xsi:type="dcterms:W3CDTF">2018-08-16T13:09:39Z</dcterms:created>
  <dcterms:modified xsi:type="dcterms:W3CDTF">2018-08-17T08:39:20Z</dcterms:modified>
</cp:coreProperties>
</file>