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ECD"/>
    <a:srgbClr val="00FF00"/>
    <a:srgbClr val="DEEF39"/>
    <a:srgbClr val="F1F3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14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2ECD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352928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«Малышки </a:t>
            </a:r>
            <a:r>
              <a:rPr lang="ru-RU" dirty="0" smtClean="0"/>
              <a:t>из фоамирана»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05064"/>
            <a:ext cx="6512768" cy="2520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Учитель технологии  МОУ «СОШ № 82»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Саратовской области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Октябрьского района г. Саратова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Литвиненко Наталья Николаевна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8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acer\82 школа\2017-18 уч.г\подготовка к конкурсам\мк маленькие розочки\y-sydXtK8e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0072" y="534549"/>
            <a:ext cx="3241080" cy="264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acer\82 школа\2017-18 уч.г\подготовка к конкурсам\мк маленькие розочки\-5acY4yjD7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2636911"/>
            <a:ext cx="5174105" cy="368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2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работе использовались фотографии из личного фотоархива.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15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Нам </a:t>
            </a:r>
            <a:r>
              <a:rPr lang="ru-RU" dirty="0"/>
              <a:t>понадобятся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4392488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Вырубки дырокола  размером 2 см -5 штук;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п</a:t>
            </a:r>
            <a:r>
              <a:rPr lang="ru-RU" sz="2800" dirty="0" smtClean="0"/>
              <a:t>оловинка ватной палочки;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м</a:t>
            </a:r>
            <a:r>
              <a:rPr lang="ru-RU" sz="2800" dirty="0" smtClean="0"/>
              <a:t>аленькие ножницы с острыми кончиками;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у</a:t>
            </a:r>
            <a:r>
              <a:rPr lang="ru-RU" sz="2800" dirty="0" smtClean="0"/>
              <a:t>тюг; </a:t>
            </a:r>
          </a:p>
          <a:p>
            <a:pPr marL="0" indent="0">
              <a:buNone/>
            </a:pPr>
            <a:r>
              <a:rPr lang="ru-RU" sz="2800" dirty="0" err="1"/>
              <a:t>т</a:t>
            </a:r>
            <a:r>
              <a:rPr lang="ru-RU" sz="2800" dirty="0" err="1" smtClean="0"/>
              <a:t>ермопистолет</a:t>
            </a:r>
            <a:r>
              <a:rPr lang="ru-RU" sz="2800" dirty="0" smtClean="0"/>
              <a:t> .</a:t>
            </a:r>
            <a:endParaRPr lang="ru-RU" sz="2800" dirty="0"/>
          </a:p>
        </p:txBody>
      </p:sp>
      <p:pic>
        <p:nvPicPr>
          <p:cNvPr id="1026" name="Picture 2" descr="E:\acer\82 школа\2017-18 уч.г\подготовка к конкурсам\мк маленькие розочки\Новая папка\15202439109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34636" y="2492896"/>
            <a:ext cx="2613619" cy="279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1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720" y="548680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Заготовки надрезать по 0,5 см каждый лепесточек в направлении к серединке;</a:t>
            </a:r>
          </a:p>
          <a:p>
            <a:pPr marL="0" indent="0">
              <a:buNone/>
            </a:pPr>
            <a:r>
              <a:rPr lang="ru-RU" sz="2800" dirty="0" smtClean="0"/>
              <a:t>серединку проколоть зубочисткой или шилом.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E:\acer\82 школа\2017-18 уч.г\подготовка к конкурсам\мк маленькие розочки\Новая папка\15202440359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320" y="2276872"/>
            <a:ext cx="4002896" cy="404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acer\82 школа\2017-18 уч.г\подготовка к конкурсам\мк маленькие розочки\Новая папка\152024416134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20520" y="2276872"/>
            <a:ext cx="4034665" cy="405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3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606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К разогретому утюгу прикладываем по очереди заготовки  примерно на 10 секунд.</a:t>
            </a:r>
          </a:p>
        </p:txBody>
      </p:sp>
      <p:pic>
        <p:nvPicPr>
          <p:cNvPr id="3074" name="Picture 2" descr="E:\acer\82 школа\2017-18 уч.г\подготовка к конкурсам\мк маленькие розочки\Новая папка\152024424948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00808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acer\82 школа\2017-18 уч.г\подготовка к конкурсам\мк маленькие розочки\Новая папка\1520244399088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93713"/>
            <a:ext cx="4134166" cy="310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8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496944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И  сразу </a:t>
            </a:r>
            <a:r>
              <a:rPr lang="ru-RU" sz="2800" dirty="0"/>
              <a:t>же укладываем все лепесточки вверх, формируя чашечку, таким образом формируем 2 </a:t>
            </a:r>
            <a:r>
              <a:rPr lang="ru-RU" sz="2800" dirty="0" smtClean="0"/>
              <a:t>заготовки.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Следующие 3 заготовки, после того, как они начинают отходить от утюга, переворачиваем на ладонь и продавливаем серединку, формируя вогнутую серединку .</a:t>
            </a:r>
            <a:endParaRPr lang="ru-RU" sz="2800" dirty="0"/>
          </a:p>
        </p:txBody>
      </p:sp>
      <p:pic>
        <p:nvPicPr>
          <p:cNvPr id="4098" name="Picture 2" descr="E:\acer\82 школа\2017-18 уч.г\подготовка к конкурсам\мк маленькие розочки\Новая папка\15202443990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7984" y="3429000"/>
            <a:ext cx="3425584" cy="328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4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Ватную палочку вставляем в заготовку- чашечку.</a:t>
            </a:r>
          </a:p>
          <a:p>
            <a:pPr marL="0" indent="0">
              <a:buNone/>
            </a:pPr>
            <a:r>
              <a:rPr lang="ru-RU" sz="2800" dirty="0" smtClean="0"/>
              <a:t>Наносим горячий клей на первый, третий и пятый лепесточек и приклеиваем их к ватной палочке, собирая в бутончик.</a:t>
            </a:r>
          </a:p>
          <a:p>
            <a:pPr marL="0" indent="0">
              <a:buNone/>
            </a:pPr>
            <a:r>
              <a:rPr lang="ru-RU" sz="2800" dirty="0" smtClean="0"/>
              <a:t>Затем приклеиваем поочерёдно оставшиеся лепестки.</a:t>
            </a:r>
            <a:endParaRPr lang="ru-RU" sz="2800" dirty="0"/>
          </a:p>
        </p:txBody>
      </p:sp>
      <p:pic>
        <p:nvPicPr>
          <p:cNvPr id="5124" name="Picture 4" descr="E:\acer\82 школа\2017-18 уч.г\подготовка к конкурсам\мк маленькие розочки\Новая папка\1520327255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3274681"/>
            <a:ext cx="3823855" cy="284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acer\82 школа\2017-18 уч.г\подготовка к конкурсам\мк маленькие розочки\Новая папка\152032744526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8024" y="3241041"/>
            <a:ext cx="3488788" cy="29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3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508" y="692696"/>
            <a:ext cx="8363272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Одеваем на ватную палочку вторую заготовку – чашечку.</a:t>
            </a:r>
          </a:p>
          <a:p>
            <a:pPr marL="0" indent="0">
              <a:buNone/>
            </a:pPr>
            <a:r>
              <a:rPr lang="ru-RU" sz="2800" dirty="0" smtClean="0"/>
              <a:t>Клей наносим на палочку и основание предыдущих лепестков.</a:t>
            </a:r>
          </a:p>
          <a:p>
            <a:pPr marL="0" indent="0">
              <a:buNone/>
            </a:pPr>
            <a:r>
              <a:rPr lang="ru-RU" sz="2800" dirty="0" smtClean="0"/>
              <a:t>Прижимаем вторую заготовку.</a:t>
            </a:r>
            <a:endParaRPr lang="ru-RU" sz="2800" dirty="0"/>
          </a:p>
        </p:txBody>
      </p:sp>
      <p:pic>
        <p:nvPicPr>
          <p:cNvPr id="6146" name="Picture 2" descr="E:\acer\82 школа\2017-18 уч.г\подготовка к конкурсам\мк маленькие розочки\Новая папка\15203278882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9832" y="3280256"/>
            <a:ext cx="2944060" cy="266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50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4474840" cy="53614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Одеть самую  вогнутую заготовку на ватную палочку </a:t>
            </a:r>
          </a:p>
          <a:p>
            <a:pPr marL="0" indent="0">
              <a:buNone/>
            </a:pPr>
            <a:r>
              <a:rPr lang="ru-RU" dirty="0" smtClean="0"/>
              <a:t>Клей наносится на основание бутончика и чуть выше, прижать.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Одеть следующую заготовку, клей нанести только на основание, прижать, располагая лепестки в шахматном порядке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и так же поступить с последней.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E:\acer\82 школа\2017-18 уч.г\подготовка к конкурсам\мк маленькие розочки\Новая папка\15203279734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8999"/>
            <a:ext cx="3724672" cy="279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acer\82 школа\2017-18 уч.г\подготовка к конкурсам\мк маленькие розочки\Новая папка\15203280637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2040" y="3429000"/>
            <a:ext cx="382245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1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Отрезать у основания ватную палочку.</a:t>
            </a:r>
          </a:p>
          <a:p>
            <a:pPr marL="0" indent="0">
              <a:buNone/>
            </a:pPr>
            <a:r>
              <a:rPr lang="ru-RU" sz="2800" dirty="0" smtClean="0"/>
              <a:t>Готовым цветком можно украсить заколку или ободок.</a:t>
            </a:r>
          </a:p>
        </p:txBody>
      </p:sp>
      <p:pic>
        <p:nvPicPr>
          <p:cNvPr id="8194" name="Picture 2" descr="E:\acer\82 школа\2017-18 уч.г\подготовка к конкурсам\мк маленькие розочки\Новая папка\15202452387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71800" y="2580791"/>
            <a:ext cx="3035843" cy="250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05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166</TotalTime>
  <Words>239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«Малышки из фоамирана»</vt:lpstr>
      <vt:lpstr> Нам понадобятся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22</cp:revision>
  <dcterms:created xsi:type="dcterms:W3CDTF">2018-03-04T19:37:01Z</dcterms:created>
  <dcterms:modified xsi:type="dcterms:W3CDTF">2018-08-18T06:16:37Z</dcterms:modified>
</cp:coreProperties>
</file>