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57" r:id="rId6"/>
    <p:sldId id="258" r:id="rId7"/>
    <p:sldId id="259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3DF4-6E29-4015-9B34-50CC4EEFC491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80A-7547-40A2-B394-9CE249293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201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3DF4-6E29-4015-9B34-50CC4EEFC491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80A-7547-40A2-B394-9CE249293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427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3DF4-6E29-4015-9B34-50CC4EEFC491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80A-7547-40A2-B394-9CE249293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337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3DF4-6E29-4015-9B34-50CC4EEFC491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80A-7547-40A2-B394-9CE249293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854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3DF4-6E29-4015-9B34-50CC4EEFC491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80A-7547-40A2-B394-9CE249293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317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3DF4-6E29-4015-9B34-50CC4EEFC491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80A-7547-40A2-B394-9CE249293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18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3DF4-6E29-4015-9B34-50CC4EEFC491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80A-7547-40A2-B394-9CE249293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38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3DF4-6E29-4015-9B34-50CC4EEFC491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80A-7547-40A2-B394-9CE249293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40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3DF4-6E29-4015-9B34-50CC4EEFC491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80A-7547-40A2-B394-9CE249293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61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3DF4-6E29-4015-9B34-50CC4EEFC491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80A-7547-40A2-B394-9CE249293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29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3DF4-6E29-4015-9B34-50CC4EEFC491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80A-7547-40A2-B394-9CE249293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206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23DF4-6E29-4015-9B34-50CC4EEFC491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D680A-7547-40A2-B394-9CE249293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718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675" y="57150"/>
            <a:ext cx="9010650" cy="6743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7752" y="156519"/>
            <a:ext cx="6236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чего человеку зубы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694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0259" y="263611"/>
            <a:ext cx="6779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Зубы пережевывают пищу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597" y="867418"/>
            <a:ext cx="3752850" cy="48101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5502" y="807308"/>
            <a:ext cx="40118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Рот и зубы это часть пищеварительной системы. Если мы не будем пережевывать как следует пищу, она не сможет хорошо перевариваться. Начнет болеть живот. Наш организм не сможет получать необходимое питание  и мы начнем болеть. Даже если зубки здоровые, хорошо жевать можно помешать. Например если много разговаривать во время еды.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0606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3330" y="1310465"/>
            <a:ext cx="7633257" cy="55141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4357" y="411892"/>
            <a:ext cx="667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Зубы помогают нам говорить. Благодаря зубам мы произносим многие звуки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38490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38984" y="271849"/>
            <a:ext cx="38717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Хорошие зубы – это красивая улыбка.</a:t>
            </a:r>
          </a:p>
          <a:p>
            <a:r>
              <a:rPr lang="ru-RU" sz="2800" dirty="0" smtClean="0"/>
              <a:t>Улыбка- это хорошее настроение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194" y="1179790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256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5362" y="185352"/>
            <a:ext cx="2446638" cy="24466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0931" y="2817342"/>
            <a:ext cx="2095500" cy="3619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18" y="406052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979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420" y="0"/>
            <a:ext cx="73351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410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972" y="0"/>
            <a:ext cx="9012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060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620" y="1204784"/>
            <a:ext cx="8651698" cy="43887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61969" y="280086"/>
            <a:ext cx="91934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Зубная щетка – наш друг!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955557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92</Words>
  <Application>Microsoft Office PowerPoint</Application>
  <PresentationFormat>Широкоэкранный</PresentationFormat>
  <Paragraphs>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denver7400@live.com</dc:creator>
  <cp:lastModifiedBy>denver7400@live.com</cp:lastModifiedBy>
  <cp:revision>8</cp:revision>
  <dcterms:created xsi:type="dcterms:W3CDTF">2018-04-26T04:15:30Z</dcterms:created>
  <dcterms:modified xsi:type="dcterms:W3CDTF">2018-08-18T07:18:17Z</dcterms:modified>
</cp:coreProperties>
</file>