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4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59" r:id="rId3"/>
    <p:sldId id="263" r:id="rId4"/>
    <p:sldId id="264" r:id="rId5"/>
    <p:sldId id="266" r:id="rId6"/>
    <p:sldId id="260" r:id="rId7"/>
    <p:sldId id="267" r:id="rId8"/>
    <p:sldId id="269" r:id="rId9"/>
    <p:sldId id="271" r:id="rId10"/>
    <p:sldId id="273" r:id="rId11"/>
    <p:sldId id="275" r:id="rId12"/>
    <p:sldId id="277" r:id="rId13"/>
    <p:sldId id="279" r:id="rId14"/>
    <p:sldId id="281" r:id="rId15"/>
    <p:sldId id="283" r:id="rId16"/>
    <p:sldId id="25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4660"/>
  </p:normalViewPr>
  <p:slideViewPr>
    <p:cSldViewPr>
      <p:cViewPr varScale="1">
        <p:scale>
          <a:sx n="85" d="100"/>
          <a:sy n="85" d="100"/>
        </p:scale>
        <p:origin x="1188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BF6543-B1E5-4EEF-97C8-157C786592F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F7D7D49-897F-46FA-A3CB-3A582AA2C733}">
      <dgm:prSet phldrT="[Текст]" custT="1"/>
      <dgm:spPr/>
      <dgm:t>
        <a:bodyPr/>
        <a:lstStyle/>
        <a:p>
          <a:r>
            <a:rPr lang="en-US" sz="2100" b="1" dirty="0"/>
            <a:t>Asking</a:t>
          </a:r>
          <a:r>
            <a:rPr lang="en-US" sz="2100" dirty="0"/>
            <a:t> </a:t>
          </a:r>
          <a:r>
            <a:rPr lang="en-US" sz="2100" b="1" dirty="0"/>
            <a:t>for</a:t>
          </a:r>
          <a:r>
            <a:rPr lang="en-US" sz="2100" dirty="0"/>
            <a:t> </a:t>
          </a:r>
          <a:r>
            <a:rPr lang="en-US" sz="2100" b="1" dirty="0"/>
            <a:t>Directions</a:t>
          </a:r>
          <a:endParaRPr lang="ru-RU" sz="2100" b="1" dirty="0"/>
        </a:p>
      </dgm:t>
    </dgm:pt>
    <dgm:pt modelId="{3FEE11D3-0729-4B0E-B176-490E54F5722D}" type="parTrans" cxnId="{E680DA84-0C56-4D07-A693-D8797F4FBC3D}">
      <dgm:prSet/>
      <dgm:spPr/>
      <dgm:t>
        <a:bodyPr/>
        <a:lstStyle/>
        <a:p>
          <a:endParaRPr lang="ru-RU"/>
        </a:p>
      </dgm:t>
    </dgm:pt>
    <dgm:pt modelId="{DBC4E860-FB04-4100-9FDB-F029C79A978A}" type="sibTrans" cxnId="{E680DA84-0C56-4D07-A693-D8797F4FBC3D}">
      <dgm:prSet/>
      <dgm:spPr/>
      <dgm:t>
        <a:bodyPr/>
        <a:lstStyle/>
        <a:p>
          <a:endParaRPr lang="ru-RU"/>
        </a:p>
      </dgm:t>
    </dgm:pt>
    <dgm:pt modelId="{E4303A40-0C25-415A-A6FD-4C5A937648B7}">
      <dgm:prSet phldrT="[Текст]" custT="1"/>
      <dgm:spPr/>
      <dgm:t>
        <a:bodyPr/>
        <a:lstStyle/>
        <a:p>
          <a:r>
            <a:rPr lang="en-US" sz="2100" b="1" dirty="0"/>
            <a:t>Replies</a:t>
          </a:r>
          <a:endParaRPr lang="ru-RU" sz="2100" b="1" dirty="0"/>
        </a:p>
      </dgm:t>
    </dgm:pt>
    <dgm:pt modelId="{2D0D3E0E-47DF-4148-AFA9-4A1F18B16B78}" type="parTrans" cxnId="{6A583F15-F588-4575-8A7B-34690629C154}">
      <dgm:prSet/>
      <dgm:spPr/>
      <dgm:t>
        <a:bodyPr/>
        <a:lstStyle/>
        <a:p>
          <a:endParaRPr lang="ru-RU"/>
        </a:p>
      </dgm:t>
    </dgm:pt>
    <dgm:pt modelId="{9091D25F-FD8D-4EAC-96D1-4466CAFE36D1}" type="sibTrans" cxnId="{6A583F15-F588-4575-8A7B-34690629C154}">
      <dgm:prSet/>
      <dgm:spPr/>
      <dgm:t>
        <a:bodyPr/>
        <a:lstStyle/>
        <a:p>
          <a:endParaRPr lang="ru-RU"/>
        </a:p>
      </dgm:t>
    </dgm:pt>
    <dgm:pt modelId="{5F5B198E-1A66-486C-BD02-E213ACA7D005}">
      <dgm:prSet custT="1"/>
      <dgm:spPr/>
      <dgm:t>
        <a:bodyPr/>
        <a:lstStyle/>
        <a:p>
          <a:r>
            <a:rPr lang="en-US" sz="2200" dirty="0"/>
            <a:t>Excuse me, could you tell me…, please?</a:t>
          </a:r>
          <a:endParaRPr lang="ru-RU" sz="2200" dirty="0"/>
        </a:p>
      </dgm:t>
    </dgm:pt>
    <dgm:pt modelId="{455AA2C2-3B5B-4545-9AF4-4CC04280677C}" type="parTrans" cxnId="{F0EB3086-BC5C-49EA-A1E6-75CF11DB73D5}">
      <dgm:prSet/>
      <dgm:spPr/>
      <dgm:t>
        <a:bodyPr/>
        <a:lstStyle/>
        <a:p>
          <a:endParaRPr lang="ru-RU"/>
        </a:p>
      </dgm:t>
    </dgm:pt>
    <dgm:pt modelId="{9D11D788-2918-4348-B8B3-0CE76E540A0B}" type="sibTrans" cxnId="{F0EB3086-BC5C-49EA-A1E6-75CF11DB73D5}">
      <dgm:prSet/>
      <dgm:spPr/>
      <dgm:t>
        <a:bodyPr/>
        <a:lstStyle/>
        <a:p>
          <a:endParaRPr lang="ru-RU"/>
        </a:p>
      </dgm:t>
    </dgm:pt>
    <dgm:pt modelId="{06F26F90-4EA6-4BAF-9CA6-ACC68D05AD7F}">
      <dgm:prSet custT="1"/>
      <dgm:spPr/>
      <dgm:t>
        <a:bodyPr/>
        <a:lstStyle/>
        <a:p>
          <a:r>
            <a:rPr lang="en-US" sz="2200" dirty="0"/>
            <a:t>Excuse me, do you know …, please?</a:t>
          </a:r>
          <a:endParaRPr lang="ru-RU" sz="2200" dirty="0"/>
        </a:p>
      </dgm:t>
    </dgm:pt>
    <dgm:pt modelId="{C689229B-5FC5-443D-A00F-CCBF19EB8A35}" type="parTrans" cxnId="{BCA3E4A2-A5E3-4E51-A6E7-B7DFC4700611}">
      <dgm:prSet/>
      <dgm:spPr/>
      <dgm:t>
        <a:bodyPr/>
        <a:lstStyle/>
        <a:p>
          <a:endParaRPr lang="ru-RU"/>
        </a:p>
      </dgm:t>
    </dgm:pt>
    <dgm:pt modelId="{96DDCA86-0608-4143-A6F8-2B95FFEEBC47}" type="sibTrans" cxnId="{BCA3E4A2-A5E3-4E51-A6E7-B7DFC4700611}">
      <dgm:prSet/>
      <dgm:spPr/>
      <dgm:t>
        <a:bodyPr/>
        <a:lstStyle/>
        <a:p>
          <a:endParaRPr lang="ru-RU"/>
        </a:p>
      </dgm:t>
    </dgm:pt>
    <dgm:pt modelId="{6F8921C1-6CDE-488F-86E1-A79DFEDC78F9}">
      <dgm:prSet custT="1"/>
      <dgm:spPr/>
      <dgm:t>
        <a:bodyPr/>
        <a:lstStyle/>
        <a:p>
          <a:r>
            <a:rPr lang="en-US" sz="2200" dirty="0"/>
            <a:t>Excuse me, how do I get to …, please?</a:t>
          </a:r>
          <a:endParaRPr lang="ru-RU" sz="2200" dirty="0"/>
        </a:p>
      </dgm:t>
    </dgm:pt>
    <dgm:pt modelId="{463D1431-EC26-4A2C-BE47-A4E77AF1AF36}" type="parTrans" cxnId="{6F0EA2CA-18EF-452C-943A-1C245D0B40F9}">
      <dgm:prSet/>
      <dgm:spPr/>
      <dgm:t>
        <a:bodyPr/>
        <a:lstStyle/>
        <a:p>
          <a:endParaRPr lang="ru-RU"/>
        </a:p>
      </dgm:t>
    </dgm:pt>
    <dgm:pt modelId="{43B9411A-648C-49CA-9521-52D9E2606699}" type="sibTrans" cxnId="{6F0EA2CA-18EF-452C-943A-1C245D0B40F9}">
      <dgm:prSet/>
      <dgm:spPr/>
      <dgm:t>
        <a:bodyPr/>
        <a:lstStyle/>
        <a:p>
          <a:endParaRPr lang="ru-RU"/>
        </a:p>
      </dgm:t>
    </dgm:pt>
    <dgm:pt modelId="{C1A8DC42-3C56-4709-A0B7-0EB910B00230}">
      <dgm:prSet custT="1"/>
      <dgm:spPr/>
      <dgm:t>
        <a:bodyPr/>
        <a:lstStyle/>
        <a:p>
          <a:r>
            <a:rPr lang="en-US" sz="2200" dirty="0"/>
            <a:t>Excuse me, where is …, please?</a:t>
          </a:r>
          <a:endParaRPr lang="ru-RU" sz="2200" dirty="0"/>
        </a:p>
      </dgm:t>
    </dgm:pt>
    <dgm:pt modelId="{CB26B248-59E0-4180-B66C-9190355919DA}" type="parTrans" cxnId="{469E33F5-AECE-454C-BF07-64965E8CEFEF}">
      <dgm:prSet/>
      <dgm:spPr/>
      <dgm:t>
        <a:bodyPr/>
        <a:lstStyle/>
        <a:p>
          <a:endParaRPr lang="ru-RU"/>
        </a:p>
      </dgm:t>
    </dgm:pt>
    <dgm:pt modelId="{CBA002BB-D05A-40F7-BB4C-5CF54FD5B827}" type="sibTrans" cxnId="{469E33F5-AECE-454C-BF07-64965E8CEFEF}">
      <dgm:prSet/>
      <dgm:spPr/>
      <dgm:t>
        <a:bodyPr/>
        <a:lstStyle/>
        <a:p>
          <a:endParaRPr lang="ru-RU"/>
        </a:p>
      </dgm:t>
    </dgm:pt>
    <dgm:pt modelId="{0BAF1882-DCBA-4384-9897-AF0214A71F05}">
      <dgm:prSet custT="1"/>
      <dgm:spPr/>
      <dgm:t>
        <a:bodyPr/>
        <a:lstStyle/>
        <a:p>
          <a:r>
            <a:rPr lang="en-US" sz="2200" dirty="0"/>
            <a:t>Certainly. (Yes, of course)</a:t>
          </a:r>
          <a:endParaRPr lang="ru-RU" sz="2200" dirty="0"/>
        </a:p>
      </dgm:t>
    </dgm:pt>
    <dgm:pt modelId="{702A4C2E-6C6F-4B0A-AD44-B6434B85F861}" type="parTrans" cxnId="{6705B6E0-C05A-49DB-9FE8-C5E75FF2C1BF}">
      <dgm:prSet/>
      <dgm:spPr/>
      <dgm:t>
        <a:bodyPr/>
        <a:lstStyle/>
        <a:p>
          <a:endParaRPr lang="ru-RU"/>
        </a:p>
      </dgm:t>
    </dgm:pt>
    <dgm:pt modelId="{D906FBF5-9C5C-4E75-8EC5-DF52D4DD4648}" type="sibTrans" cxnId="{6705B6E0-C05A-49DB-9FE8-C5E75FF2C1BF}">
      <dgm:prSet/>
      <dgm:spPr/>
      <dgm:t>
        <a:bodyPr/>
        <a:lstStyle/>
        <a:p>
          <a:endParaRPr lang="ru-RU"/>
        </a:p>
      </dgm:t>
    </dgm:pt>
    <dgm:pt modelId="{267993E9-012E-4A23-8950-DACD33D21780}">
      <dgm:prSet custT="1"/>
      <dgm:spPr/>
      <dgm:t>
        <a:bodyPr/>
        <a:lstStyle/>
        <a:p>
          <a:r>
            <a:rPr lang="en-US" sz="2200" dirty="0"/>
            <a:t>Yes, I know.</a:t>
          </a:r>
          <a:endParaRPr lang="ru-RU" sz="2200" dirty="0"/>
        </a:p>
      </dgm:t>
    </dgm:pt>
    <dgm:pt modelId="{EE405B63-46EA-45B8-B2C5-F93231014EAD}" type="parTrans" cxnId="{8EE81EA7-A20F-422E-A148-866CD188F97E}">
      <dgm:prSet/>
      <dgm:spPr/>
      <dgm:t>
        <a:bodyPr/>
        <a:lstStyle/>
        <a:p>
          <a:endParaRPr lang="ru-RU"/>
        </a:p>
      </dgm:t>
    </dgm:pt>
    <dgm:pt modelId="{23DB8BBF-3BE3-439F-AA2A-AE7E517CB7FD}" type="sibTrans" cxnId="{8EE81EA7-A20F-422E-A148-866CD188F97E}">
      <dgm:prSet/>
      <dgm:spPr/>
      <dgm:t>
        <a:bodyPr/>
        <a:lstStyle/>
        <a:p>
          <a:endParaRPr lang="ru-RU"/>
        </a:p>
      </dgm:t>
    </dgm:pt>
    <dgm:pt modelId="{9ABF4E36-356D-44E4-8F75-7519D902D441}">
      <dgm:prSet custT="1"/>
      <dgm:spPr/>
      <dgm:t>
        <a:bodyPr/>
        <a:lstStyle/>
        <a:p>
          <a:r>
            <a:rPr lang="en-US" sz="2200" dirty="0"/>
            <a:t>No, I’m sorry. I’ve no idea.</a:t>
          </a:r>
          <a:endParaRPr lang="ru-RU" sz="2200" dirty="0"/>
        </a:p>
      </dgm:t>
    </dgm:pt>
    <dgm:pt modelId="{CD43B84F-9BC4-42E7-AFBD-A33028409076}" type="parTrans" cxnId="{A95C7C4C-F828-42F3-8D02-F27BB952F05B}">
      <dgm:prSet/>
      <dgm:spPr/>
      <dgm:t>
        <a:bodyPr/>
        <a:lstStyle/>
        <a:p>
          <a:endParaRPr lang="ru-RU"/>
        </a:p>
      </dgm:t>
    </dgm:pt>
    <dgm:pt modelId="{864D92A3-7AA1-4929-A593-20F704FFB79C}" type="sibTrans" cxnId="{A95C7C4C-F828-42F3-8D02-F27BB952F05B}">
      <dgm:prSet/>
      <dgm:spPr/>
      <dgm:t>
        <a:bodyPr/>
        <a:lstStyle/>
        <a:p>
          <a:endParaRPr lang="ru-RU"/>
        </a:p>
      </dgm:t>
    </dgm:pt>
    <dgm:pt modelId="{07BA2D42-6AB7-434C-8358-50472456E8FE}">
      <dgm:prSet custT="1"/>
      <dgm:spPr/>
      <dgm:t>
        <a:bodyPr/>
        <a:lstStyle/>
        <a:p>
          <a:r>
            <a:rPr lang="en-US" sz="2200" dirty="0"/>
            <a:t>Well, I’m not (very) sure.</a:t>
          </a:r>
          <a:endParaRPr lang="ru-RU" sz="2200" dirty="0"/>
        </a:p>
      </dgm:t>
    </dgm:pt>
    <dgm:pt modelId="{338D749F-6EEE-4DEA-B155-156B45DEA9A1}" type="parTrans" cxnId="{80B1A206-47CE-417C-8ABB-E10BB9A1C86A}">
      <dgm:prSet/>
      <dgm:spPr/>
      <dgm:t>
        <a:bodyPr/>
        <a:lstStyle/>
        <a:p>
          <a:endParaRPr lang="ru-RU"/>
        </a:p>
      </dgm:t>
    </dgm:pt>
    <dgm:pt modelId="{601FABA8-C81C-4533-A3CC-A59B4D81B129}" type="sibTrans" cxnId="{80B1A206-47CE-417C-8ABB-E10BB9A1C86A}">
      <dgm:prSet/>
      <dgm:spPr/>
      <dgm:t>
        <a:bodyPr/>
        <a:lstStyle/>
        <a:p>
          <a:endParaRPr lang="ru-RU"/>
        </a:p>
      </dgm:t>
    </dgm:pt>
    <dgm:pt modelId="{5989C93C-9632-41E3-9BCA-0C64DA58B1D6}">
      <dgm:prSet custT="1"/>
      <dgm:spPr/>
      <dgm:t>
        <a:bodyPr/>
        <a:lstStyle/>
        <a:p>
          <a:r>
            <a:rPr lang="en-US" sz="2200" dirty="0"/>
            <a:t>Well, I’m sorry, I’m not absolutely certain.</a:t>
          </a:r>
          <a:endParaRPr lang="ru-RU" sz="2200" dirty="0"/>
        </a:p>
      </dgm:t>
    </dgm:pt>
    <dgm:pt modelId="{E52C5B91-795D-4B1E-A897-ED0D69CBAB36}" type="parTrans" cxnId="{26319082-2D98-459F-80FA-110EADC09182}">
      <dgm:prSet/>
      <dgm:spPr/>
      <dgm:t>
        <a:bodyPr/>
        <a:lstStyle/>
        <a:p>
          <a:endParaRPr lang="ru-RU"/>
        </a:p>
      </dgm:t>
    </dgm:pt>
    <dgm:pt modelId="{1D20B604-BB68-4ED5-A09C-CC130E864A47}" type="sibTrans" cxnId="{26319082-2D98-459F-80FA-110EADC09182}">
      <dgm:prSet/>
      <dgm:spPr/>
      <dgm:t>
        <a:bodyPr/>
        <a:lstStyle/>
        <a:p>
          <a:endParaRPr lang="ru-RU"/>
        </a:p>
      </dgm:t>
    </dgm:pt>
    <dgm:pt modelId="{F2674082-C147-4E21-96A3-3123EF247CBB}" type="pres">
      <dgm:prSet presAssocID="{61BF6543-B1E5-4EEF-97C8-157C786592F2}" presName="linearFlow" presStyleCnt="0">
        <dgm:presLayoutVars>
          <dgm:dir/>
          <dgm:animLvl val="lvl"/>
          <dgm:resizeHandles val="exact"/>
        </dgm:presLayoutVars>
      </dgm:prSet>
      <dgm:spPr/>
    </dgm:pt>
    <dgm:pt modelId="{A10E4080-4F31-414C-BBD3-183B77259068}" type="pres">
      <dgm:prSet presAssocID="{CF7D7D49-897F-46FA-A3CB-3A582AA2C733}" presName="composite" presStyleCnt="0"/>
      <dgm:spPr/>
    </dgm:pt>
    <dgm:pt modelId="{58C45B37-561A-4963-BB85-EB9872859BB8}" type="pres">
      <dgm:prSet presAssocID="{CF7D7D49-897F-46FA-A3CB-3A582AA2C733}" presName="parentText" presStyleLbl="alignNode1" presStyleIdx="0" presStyleCnt="2">
        <dgm:presLayoutVars>
          <dgm:chMax val="1"/>
          <dgm:bulletEnabled val="1"/>
        </dgm:presLayoutVars>
      </dgm:prSet>
      <dgm:spPr/>
    </dgm:pt>
    <dgm:pt modelId="{A94D5446-CAAE-49A9-BFCB-803167A5DBBE}" type="pres">
      <dgm:prSet presAssocID="{CF7D7D49-897F-46FA-A3CB-3A582AA2C733}" presName="descendantText" presStyleLbl="alignAcc1" presStyleIdx="0" presStyleCnt="2" custScaleY="123632">
        <dgm:presLayoutVars>
          <dgm:bulletEnabled val="1"/>
        </dgm:presLayoutVars>
      </dgm:prSet>
      <dgm:spPr/>
    </dgm:pt>
    <dgm:pt modelId="{E9EE99B3-33EB-4975-8E10-CB1FD2432CF6}" type="pres">
      <dgm:prSet presAssocID="{DBC4E860-FB04-4100-9FDB-F029C79A978A}" presName="sp" presStyleCnt="0"/>
      <dgm:spPr/>
    </dgm:pt>
    <dgm:pt modelId="{940A30BE-554E-4E34-A07E-3D8C707C4429}" type="pres">
      <dgm:prSet presAssocID="{E4303A40-0C25-415A-A6FD-4C5A937648B7}" presName="composite" presStyleCnt="0"/>
      <dgm:spPr/>
    </dgm:pt>
    <dgm:pt modelId="{2F627169-6944-4A9D-A47E-96116273E0F2}" type="pres">
      <dgm:prSet presAssocID="{E4303A40-0C25-415A-A6FD-4C5A937648B7}" presName="parentText" presStyleLbl="alignNode1" presStyleIdx="1" presStyleCnt="2">
        <dgm:presLayoutVars>
          <dgm:chMax val="1"/>
          <dgm:bulletEnabled val="1"/>
        </dgm:presLayoutVars>
      </dgm:prSet>
      <dgm:spPr/>
    </dgm:pt>
    <dgm:pt modelId="{AD0A64CD-39C7-42AD-97C0-5A85F06C097C}" type="pres">
      <dgm:prSet presAssocID="{E4303A40-0C25-415A-A6FD-4C5A937648B7}" presName="descendantText" presStyleLbl="alignAcc1" presStyleIdx="1" presStyleCnt="2" custScaleY="157737">
        <dgm:presLayoutVars>
          <dgm:bulletEnabled val="1"/>
        </dgm:presLayoutVars>
      </dgm:prSet>
      <dgm:spPr/>
    </dgm:pt>
  </dgm:ptLst>
  <dgm:cxnLst>
    <dgm:cxn modelId="{80B1A206-47CE-417C-8ABB-E10BB9A1C86A}" srcId="{E4303A40-0C25-415A-A6FD-4C5A937648B7}" destId="{07BA2D42-6AB7-434C-8358-50472456E8FE}" srcOrd="3" destOrd="0" parTransId="{338D749F-6EEE-4DEA-B155-156B45DEA9A1}" sibTransId="{601FABA8-C81C-4533-A3CC-A59B4D81B129}"/>
    <dgm:cxn modelId="{D9AA9611-296B-457B-B983-C9638BF99153}" type="presOf" srcId="{6F8921C1-6CDE-488F-86E1-A79DFEDC78F9}" destId="{A94D5446-CAAE-49A9-BFCB-803167A5DBBE}" srcOrd="0" destOrd="2" presId="urn:microsoft.com/office/officeart/2005/8/layout/chevron2"/>
    <dgm:cxn modelId="{6A583F15-F588-4575-8A7B-34690629C154}" srcId="{61BF6543-B1E5-4EEF-97C8-157C786592F2}" destId="{E4303A40-0C25-415A-A6FD-4C5A937648B7}" srcOrd="1" destOrd="0" parTransId="{2D0D3E0E-47DF-4148-AFA9-4A1F18B16B78}" sibTransId="{9091D25F-FD8D-4EAC-96D1-4466CAFE36D1}"/>
    <dgm:cxn modelId="{814E9F27-7669-4B71-9FD8-5617A5B04374}" type="presOf" srcId="{61BF6543-B1E5-4EEF-97C8-157C786592F2}" destId="{F2674082-C147-4E21-96A3-3123EF247CBB}" srcOrd="0" destOrd="0" presId="urn:microsoft.com/office/officeart/2005/8/layout/chevron2"/>
    <dgm:cxn modelId="{A95C7C4C-F828-42F3-8D02-F27BB952F05B}" srcId="{E4303A40-0C25-415A-A6FD-4C5A937648B7}" destId="{9ABF4E36-356D-44E4-8F75-7519D902D441}" srcOrd="2" destOrd="0" parTransId="{CD43B84F-9BC4-42E7-AFBD-A33028409076}" sibTransId="{864D92A3-7AA1-4929-A593-20F704FFB79C}"/>
    <dgm:cxn modelId="{0041364D-AD80-42AA-BA36-99B6B18FC775}" type="presOf" srcId="{C1A8DC42-3C56-4709-A0B7-0EB910B00230}" destId="{A94D5446-CAAE-49A9-BFCB-803167A5DBBE}" srcOrd="0" destOrd="3" presId="urn:microsoft.com/office/officeart/2005/8/layout/chevron2"/>
    <dgm:cxn modelId="{AE184370-3CCC-4063-A15E-CF9074F9E5A7}" type="presOf" srcId="{06F26F90-4EA6-4BAF-9CA6-ACC68D05AD7F}" destId="{A94D5446-CAAE-49A9-BFCB-803167A5DBBE}" srcOrd="0" destOrd="1" presId="urn:microsoft.com/office/officeart/2005/8/layout/chevron2"/>
    <dgm:cxn modelId="{CFA4BB57-01CA-4FDF-9E4F-A2B07FC1182A}" type="presOf" srcId="{E4303A40-0C25-415A-A6FD-4C5A937648B7}" destId="{2F627169-6944-4A9D-A47E-96116273E0F2}" srcOrd="0" destOrd="0" presId="urn:microsoft.com/office/officeart/2005/8/layout/chevron2"/>
    <dgm:cxn modelId="{26319082-2D98-459F-80FA-110EADC09182}" srcId="{E4303A40-0C25-415A-A6FD-4C5A937648B7}" destId="{5989C93C-9632-41E3-9BCA-0C64DA58B1D6}" srcOrd="4" destOrd="0" parTransId="{E52C5B91-795D-4B1E-A897-ED0D69CBAB36}" sibTransId="{1D20B604-BB68-4ED5-A09C-CC130E864A47}"/>
    <dgm:cxn modelId="{E680DA84-0C56-4D07-A693-D8797F4FBC3D}" srcId="{61BF6543-B1E5-4EEF-97C8-157C786592F2}" destId="{CF7D7D49-897F-46FA-A3CB-3A582AA2C733}" srcOrd="0" destOrd="0" parTransId="{3FEE11D3-0729-4B0E-B176-490E54F5722D}" sibTransId="{DBC4E860-FB04-4100-9FDB-F029C79A978A}"/>
    <dgm:cxn modelId="{F0EB3086-BC5C-49EA-A1E6-75CF11DB73D5}" srcId="{CF7D7D49-897F-46FA-A3CB-3A582AA2C733}" destId="{5F5B198E-1A66-486C-BD02-E213ACA7D005}" srcOrd="0" destOrd="0" parTransId="{455AA2C2-3B5B-4545-9AF4-4CC04280677C}" sibTransId="{9D11D788-2918-4348-B8B3-0CE76E540A0B}"/>
    <dgm:cxn modelId="{B5DCEF8B-99D0-47DC-94A7-B2CC047E5CD6}" type="presOf" srcId="{CF7D7D49-897F-46FA-A3CB-3A582AA2C733}" destId="{58C45B37-561A-4963-BB85-EB9872859BB8}" srcOrd="0" destOrd="0" presId="urn:microsoft.com/office/officeart/2005/8/layout/chevron2"/>
    <dgm:cxn modelId="{BDB1C78F-DB59-4295-9E0D-F095B68E0C0D}" type="presOf" srcId="{0BAF1882-DCBA-4384-9897-AF0214A71F05}" destId="{AD0A64CD-39C7-42AD-97C0-5A85F06C097C}" srcOrd="0" destOrd="0" presId="urn:microsoft.com/office/officeart/2005/8/layout/chevron2"/>
    <dgm:cxn modelId="{57EBBE9F-AC27-4770-8359-F1217A430CBB}" type="presOf" srcId="{5F5B198E-1A66-486C-BD02-E213ACA7D005}" destId="{A94D5446-CAAE-49A9-BFCB-803167A5DBBE}" srcOrd="0" destOrd="0" presId="urn:microsoft.com/office/officeart/2005/8/layout/chevron2"/>
    <dgm:cxn modelId="{BCA3E4A2-A5E3-4E51-A6E7-B7DFC4700611}" srcId="{CF7D7D49-897F-46FA-A3CB-3A582AA2C733}" destId="{06F26F90-4EA6-4BAF-9CA6-ACC68D05AD7F}" srcOrd="1" destOrd="0" parTransId="{C689229B-5FC5-443D-A00F-CCBF19EB8A35}" sibTransId="{96DDCA86-0608-4143-A6F8-2B95FFEEBC47}"/>
    <dgm:cxn modelId="{8EE81EA7-A20F-422E-A148-866CD188F97E}" srcId="{E4303A40-0C25-415A-A6FD-4C5A937648B7}" destId="{267993E9-012E-4A23-8950-DACD33D21780}" srcOrd="1" destOrd="0" parTransId="{EE405B63-46EA-45B8-B2C5-F93231014EAD}" sibTransId="{23DB8BBF-3BE3-439F-AA2A-AE7E517CB7FD}"/>
    <dgm:cxn modelId="{E15D8AAB-F77E-4258-A03B-B6348252B0CB}" type="presOf" srcId="{9ABF4E36-356D-44E4-8F75-7519D902D441}" destId="{AD0A64CD-39C7-42AD-97C0-5A85F06C097C}" srcOrd="0" destOrd="2" presId="urn:microsoft.com/office/officeart/2005/8/layout/chevron2"/>
    <dgm:cxn modelId="{6F0EA2CA-18EF-452C-943A-1C245D0B40F9}" srcId="{CF7D7D49-897F-46FA-A3CB-3A582AA2C733}" destId="{6F8921C1-6CDE-488F-86E1-A79DFEDC78F9}" srcOrd="2" destOrd="0" parTransId="{463D1431-EC26-4A2C-BE47-A4E77AF1AF36}" sibTransId="{43B9411A-648C-49CA-9521-52D9E2606699}"/>
    <dgm:cxn modelId="{3FC60DCB-FCBE-4032-8580-833314308777}" type="presOf" srcId="{07BA2D42-6AB7-434C-8358-50472456E8FE}" destId="{AD0A64CD-39C7-42AD-97C0-5A85F06C097C}" srcOrd="0" destOrd="3" presId="urn:microsoft.com/office/officeart/2005/8/layout/chevron2"/>
    <dgm:cxn modelId="{4626DDD3-DDE0-45B0-9373-28633BFC8BC7}" type="presOf" srcId="{267993E9-012E-4A23-8950-DACD33D21780}" destId="{AD0A64CD-39C7-42AD-97C0-5A85F06C097C}" srcOrd="0" destOrd="1" presId="urn:microsoft.com/office/officeart/2005/8/layout/chevron2"/>
    <dgm:cxn modelId="{5C3E45D5-00D7-4946-B7B6-93A78570EA8E}" type="presOf" srcId="{5989C93C-9632-41E3-9BCA-0C64DA58B1D6}" destId="{AD0A64CD-39C7-42AD-97C0-5A85F06C097C}" srcOrd="0" destOrd="4" presId="urn:microsoft.com/office/officeart/2005/8/layout/chevron2"/>
    <dgm:cxn modelId="{6705B6E0-C05A-49DB-9FE8-C5E75FF2C1BF}" srcId="{E4303A40-0C25-415A-A6FD-4C5A937648B7}" destId="{0BAF1882-DCBA-4384-9897-AF0214A71F05}" srcOrd="0" destOrd="0" parTransId="{702A4C2E-6C6F-4B0A-AD44-B6434B85F861}" sibTransId="{D906FBF5-9C5C-4E75-8EC5-DF52D4DD4648}"/>
    <dgm:cxn modelId="{469E33F5-AECE-454C-BF07-64965E8CEFEF}" srcId="{CF7D7D49-897F-46FA-A3CB-3A582AA2C733}" destId="{C1A8DC42-3C56-4709-A0B7-0EB910B00230}" srcOrd="3" destOrd="0" parTransId="{CB26B248-59E0-4180-B66C-9190355919DA}" sibTransId="{CBA002BB-D05A-40F7-BB4C-5CF54FD5B827}"/>
    <dgm:cxn modelId="{8F8A719C-A27D-40BC-8385-2EB573404B51}" type="presParOf" srcId="{F2674082-C147-4E21-96A3-3123EF247CBB}" destId="{A10E4080-4F31-414C-BBD3-183B77259068}" srcOrd="0" destOrd="0" presId="urn:microsoft.com/office/officeart/2005/8/layout/chevron2"/>
    <dgm:cxn modelId="{92CCB0C4-E4CB-49E5-B246-632F552B0732}" type="presParOf" srcId="{A10E4080-4F31-414C-BBD3-183B77259068}" destId="{58C45B37-561A-4963-BB85-EB9872859BB8}" srcOrd="0" destOrd="0" presId="urn:microsoft.com/office/officeart/2005/8/layout/chevron2"/>
    <dgm:cxn modelId="{9D4151E9-FC7E-4AEA-B077-537EF7F7529B}" type="presParOf" srcId="{A10E4080-4F31-414C-BBD3-183B77259068}" destId="{A94D5446-CAAE-49A9-BFCB-803167A5DBBE}" srcOrd="1" destOrd="0" presId="urn:microsoft.com/office/officeart/2005/8/layout/chevron2"/>
    <dgm:cxn modelId="{8608A120-617A-469E-9603-62B42E6AFE0F}" type="presParOf" srcId="{F2674082-C147-4E21-96A3-3123EF247CBB}" destId="{E9EE99B3-33EB-4975-8E10-CB1FD2432CF6}" srcOrd="1" destOrd="0" presId="urn:microsoft.com/office/officeart/2005/8/layout/chevron2"/>
    <dgm:cxn modelId="{B9156F4A-9787-43BE-BA4E-96204F196FA7}" type="presParOf" srcId="{F2674082-C147-4E21-96A3-3123EF247CBB}" destId="{940A30BE-554E-4E34-A07E-3D8C707C4429}" srcOrd="2" destOrd="0" presId="urn:microsoft.com/office/officeart/2005/8/layout/chevron2"/>
    <dgm:cxn modelId="{56920A6A-CDA4-450B-8830-4F0CD9C3DC22}" type="presParOf" srcId="{940A30BE-554E-4E34-A07E-3D8C707C4429}" destId="{2F627169-6944-4A9D-A47E-96116273E0F2}" srcOrd="0" destOrd="0" presId="urn:microsoft.com/office/officeart/2005/8/layout/chevron2"/>
    <dgm:cxn modelId="{0EFE09CE-190A-457F-A5DA-C0EFE6FE33E8}" type="presParOf" srcId="{940A30BE-554E-4E34-A07E-3D8C707C4429}" destId="{AD0A64CD-39C7-42AD-97C0-5A85F06C097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1BF6543-B1E5-4EEF-97C8-157C786592F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F7D7D49-897F-46FA-A3CB-3A582AA2C733}">
      <dgm:prSet phldrT="[Текст]" custT="1"/>
      <dgm:spPr/>
      <dgm:t>
        <a:bodyPr/>
        <a:lstStyle/>
        <a:p>
          <a:r>
            <a:rPr lang="en-US" sz="2100" b="1" dirty="0"/>
            <a:t>Apologies</a:t>
          </a:r>
          <a:endParaRPr lang="ru-RU" sz="2100" b="1" dirty="0"/>
        </a:p>
      </dgm:t>
    </dgm:pt>
    <dgm:pt modelId="{3FEE11D3-0729-4B0E-B176-490E54F5722D}" type="parTrans" cxnId="{E680DA84-0C56-4D07-A693-D8797F4FBC3D}">
      <dgm:prSet/>
      <dgm:spPr/>
      <dgm:t>
        <a:bodyPr/>
        <a:lstStyle/>
        <a:p>
          <a:endParaRPr lang="ru-RU"/>
        </a:p>
      </dgm:t>
    </dgm:pt>
    <dgm:pt modelId="{DBC4E860-FB04-4100-9FDB-F029C79A978A}" type="sibTrans" cxnId="{E680DA84-0C56-4D07-A693-D8797F4FBC3D}">
      <dgm:prSet/>
      <dgm:spPr/>
      <dgm:t>
        <a:bodyPr/>
        <a:lstStyle/>
        <a:p>
          <a:endParaRPr lang="ru-RU"/>
        </a:p>
      </dgm:t>
    </dgm:pt>
    <dgm:pt modelId="{E4303A40-0C25-415A-A6FD-4C5A937648B7}">
      <dgm:prSet phldrT="[Текст]" custT="1"/>
      <dgm:spPr/>
      <dgm:t>
        <a:bodyPr/>
        <a:lstStyle/>
        <a:p>
          <a:r>
            <a:rPr lang="en-US" sz="2100" b="1" dirty="0"/>
            <a:t>Replies</a:t>
          </a:r>
          <a:endParaRPr lang="ru-RU" sz="2100" b="1" dirty="0"/>
        </a:p>
      </dgm:t>
    </dgm:pt>
    <dgm:pt modelId="{2D0D3E0E-47DF-4148-AFA9-4A1F18B16B78}" type="parTrans" cxnId="{6A583F15-F588-4575-8A7B-34690629C154}">
      <dgm:prSet/>
      <dgm:spPr/>
      <dgm:t>
        <a:bodyPr/>
        <a:lstStyle/>
        <a:p>
          <a:endParaRPr lang="ru-RU"/>
        </a:p>
      </dgm:t>
    </dgm:pt>
    <dgm:pt modelId="{9091D25F-FD8D-4EAC-96D1-4466CAFE36D1}" type="sibTrans" cxnId="{6A583F15-F588-4575-8A7B-34690629C154}">
      <dgm:prSet/>
      <dgm:spPr/>
      <dgm:t>
        <a:bodyPr/>
        <a:lstStyle/>
        <a:p>
          <a:endParaRPr lang="ru-RU"/>
        </a:p>
      </dgm:t>
    </dgm:pt>
    <dgm:pt modelId="{5F5B198E-1A66-486C-BD02-E213ACA7D005}">
      <dgm:prSet custT="1"/>
      <dgm:spPr/>
      <dgm:t>
        <a:bodyPr/>
        <a:lstStyle/>
        <a:p>
          <a:r>
            <a:rPr lang="en-US" sz="2200" dirty="0"/>
            <a:t>(I’m) sorry!</a:t>
          </a:r>
          <a:endParaRPr lang="ru-RU" sz="2200" dirty="0"/>
        </a:p>
      </dgm:t>
    </dgm:pt>
    <dgm:pt modelId="{455AA2C2-3B5B-4545-9AF4-4CC04280677C}" type="parTrans" cxnId="{F0EB3086-BC5C-49EA-A1E6-75CF11DB73D5}">
      <dgm:prSet/>
      <dgm:spPr/>
      <dgm:t>
        <a:bodyPr/>
        <a:lstStyle/>
        <a:p>
          <a:endParaRPr lang="ru-RU"/>
        </a:p>
      </dgm:t>
    </dgm:pt>
    <dgm:pt modelId="{9D11D788-2918-4348-B8B3-0CE76E540A0B}" type="sibTrans" cxnId="{F0EB3086-BC5C-49EA-A1E6-75CF11DB73D5}">
      <dgm:prSet/>
      <dgm:spPr/>
      <dgm:t>
        <a:bodyPr/>
        <a:lstStyle/>
        <a:p>
          <a:endParaRPr lang="ru-RU"/>
        </a:p>
      </dgm:t>
    </dgm:pt>
    <dgm:pt modelId="{0BAF1882-DCBA-4384-9897-AF0214A71F05}">
      <dgm:prSet custT="1"/>
      <dgm:spPr/>
      <dgm:t>
        <a:bodyPr/>
        <a:lstStyle/>
        <a:p>
          <a:r>
            <a:rPr lang="en-US" sz="2200" dirty="0"/>
            <a:t>Oh, that’s all right.</a:t>
          </a:r>
          <a:endParaRPr lang="ru-RU" sz="2200" dirty="0"/>
        </a:p>
      </dgm:t>
    </dgm:pt>
    <dgm:pt modelId="{702A4C2E-6C6F-4B0A-AD44-B6434B85F861}" type="parTrans" cxnId="{6705B6E0-C05A-49DB-9FE8-C5E75FF2C1BF}">
      <dgm:prSet/>
      <dgm:spPr/>
      <dgm:t>
        <a:bodyPr/>
        <a:lstStyle/>
        <a:p>
          <a:endParaRPr lang="ru-RU"/>
        </a:p>
      </dgm:t>
    </dgm:pt>
    <dgm:pt modelId="{D906FBF5-9C5C-4E75-8EC5-DF52D4DD4648}" type="sibTrans" cxnId="{6705B6E0-C05A-49DB-9FE8-C5E75FF2C1BF}">
      <dgm:prSet/>
      <dgm:spPr/>
      <dgm:t>
        <a:bodyPr/>
        <a:lstStyle/>
        <a:p>
          <a:endParaRPr lang="ru-RU"/>
        </a:p>
      </dgm:t>
    </dgm:pt>
    <dgm:pt modelId="{21200B9E-B951-45AC-B057-846D1EC3182B}">
      <dgm:prSet custT="1"/>
      <dgm:spPr/>
      <dgm:t>
        <a:bodyPr/>
        <a:lstStyle/>
        <a:p>
          <a:r>
            <a:rPr lang="en-US" sz="2200" dirty="0"/>
            <a:t>Excuse me.</a:t>
          </a:r>
          <a:endParaRPr lang="ru-RU" sz="2200" dirty="0"/>
        </a:p>
      </dgm:t>
    </dgm:pt>
    <dgm:pt modelId="{09CE8651-D5D9-4172-806F-B60E90319A0F}" type="parTrans" cxnId="{D67CFC25-D22B-44C8-806D-0EBF89664FCE}">
      <dgm:prSet/>
      <dgm:spPr/>
      <dgm:t>
        <a:bodyPr/>
        <a:lstStyle/>
        <a:p>
          <a:endParaRPr lang="ru-RU"/>
        </a:p>
      </dgm:t>
    </dgm:pt>
    <dgm:pt modelId="{1A2ECB46-33B3-4DC3-8D14-B6BED49CA41E}" type="sibTrans" cxnId="{D67CFC25-D22B-44C8-806D-0EBF89664FCE}">
      <dgm:prSet/>
      <dgm:spPr/>
      <dgm:t>
        <a:bodyPr/>
        <a:lstStyle/>
        <a:p>
          <a:endParaRPr lang="ru-RU"/>
        </a:p>
      </dgm:t>
    </dgm:pt>
    <dgm:pt modelId="{4C3FB694-C6AF-4720-8227-497C0C75D85F}">
      <dgm:prSet custT="1"/>
      <dgm:spPr/>
      <dgm:t>
        <a:bodyPr/>
        <a:lstStyle/>
        <a:p>
          <a:r>
            <a:rPr lang="en-US" sz="2200" dirty="0"/>
            <a:t>I (do) apologize.</a:t>
          </a:r>
          <a:endParaRPr lang="ru-RU" sz="2200" dirty="0"/>
        </a:p>
      </dgm:t>
    </dgm:pt>
    <dgm:pt modelId="{F72F7A8B-EA2F-4C04-AC29-8651DC27C290}" type="parTrans" cxnId="{9758B64C-6ADF-4A6A-AB68-FA402784A1AD}">
      <dgm:prSet/>
      <dgm:spPr/>
      <dgm:t>
        <a:bodyPr/>
        <a:lstStyle/>
        <a:p>
          <a:endParaRPr lang="ru-RU"/>
        </a:p>
      </dgm:t>
    </dgm:pt>
    <dgm:pt modelId="{54BF5EC6-ABC7-4F1F-91AC-9A65A5F7CD69}" type="sibTrans" cxnId="{9758B64C-6ADF-4A6A-AB68-FA402784A1AD}">
      <dgm:prSet/>
      <dgm:spPr/>
      <dgm:t>
        <a:bodyPr/>
        <a:lstStyle/>
        <a:p>
          <a:endParaRPr lang="ru-RU"/>
        </a:p>
      </dgm:t>
    </dgm:pt>
    <dgm:pt modelId="{5EB32B45-870C-4E97-8929-DFB78EE08889}">
      <dgm:prSet custT="1"/>
      <dgm:spPr/>
      <dgm:t>
        <a:bodyPr/>
        <a:lstStyle/>
        <a:p>
          <a:r>
            <a:rPr lang="en-US" sz="2200" dirty="0"/>
            <a:t>Please, forgive me.</a:t>
          </a:r>
          <a:endParaRPr lang="ru-RU" sz="2200" dirty="0"/>
        </a:p>
      </dgm:t>
    </dgm:pt>
    <dgm:pt modelId="{FB4D8AEB-4029-44FC-900C-CECB6F414A3D}" type="parTrans" cxnId="{FBB5C75B-2783-493A-A293-CCFFD2DF3696}">
      <dgm:prSet/>
      <dgm:spPr/>
      <dgm:t>
        <a:bodyPr/>
        <a:lstStyle/>
        <a:p>
          <a:endParaRPr lang="ru-RU"/>
        </a:p>
      </dgm:t>
    </dgm:pt>
    <dgm:pt modelId="{1331860C-AB59-409D-A5C5-98823245B2C7}" type="sibTrans" cxnId="{FBB5C75B-2783-493A-A293-CCFFD2DF3696}">
      <dgm:prSet/>
      <dgm:spPr/>
      <dgm:t>
        <a:bodyPr/>
        <a:lstStyle/>
        <a:p>
          <a:endParaRPr lang="ru-RU"/>
        </a:p>
      </dgm:t>
    </dgm:pt>
    <dgm:pt modelId="{1332AE05-68BA-4686-B04B-016B1CCFA994}">
      <dgm:prSet custT="1"/>
      <dgm:spPr/>
      <dgm:t>
        <a:bodyPr/>
        <a:lstStyle/>
        <a:p>
          <a:r>
            <a:rPr lang="en-US" sz="2200" dirty="0"/>
            <a:t>Never mind!</a:t>
          </a:r>
          <a:endParaRPr lang="ru-RU" sz="2200" dirty="0"/>
        </a:p>
      </dgm:t>
    </dgm:pt>
    <dgm:pt modelId="{17CCBC61-A189-47B1-A7E4-BBFBB2F36B40}" type="parTrans" cxnId="{AEA577D1-D17B-441F-9262-7253F812F0B0}">
      <dgm:prSet/>
      <dgm:spPr/>
      <dgm:t>
        <a:bodyPr/>
        <a:lstStyle/>
        <a:p>
          <a:endParaRPr lang="ru-RU"/>
        </a:p>
      </dgm:t>
    </dgm:pt>
    <dgm:pt modelId="{F89E1F8B-E826-446D-A24A-5933DE46DBF5}" type="sibTrans" cxnId="{AEA577D1-D17B-441F-9262-7253F812F0B0}">
      <dgm:prSet/>
      <dgm:spPr/>
      <dgm:t>
        <a:bodyPr/>
        <a:lstStyle/>
        <a:p>
          <a:endParaRPr lang="ru-RU"/>
        </a:p>
      </dgm:t>
    </dgm:pt>
    <dgm:pt modelId="{F2674082-C147-4E21-96A3-3123EF247CBB}" type="pres">
      <dgm:prSet presAssocID="{61BF6543-B1E5-4EEF-97C8-157C786592F2}" presName="linearFlow" presStyleCnt="0">
        <dgm:presLayoutVars>
          <dgm:dir/>
          <dgm:animLvl val="lvl"/>
          <dgm:resizeHandles val="exact"/>
        </dgm:presLayoutVars>
      </dgm:prSet>
      <dgm:spPr/>
    </dgm:pt>
    <dgm:pt modelId="{A10E4080-4F31-414C-BBD3-183B77259068}" type="pres">
      <dgm:prSet presAssocID="{CF7D7D49-897F-46FA-A3CB-3A582AA2C733}" presName="composite" presStyleCnt="0"/>
      <dgm:spPr/>
    </dgm:pt>
    <dgm:pt modelId="{58C45B37-561A-4963-BB85-EB9872859BB8}" type="pres">
      <dgm:prSet presAssocID="{CF7D7D49-897F-46FA-A3CB-3A582AA2C733}" presName="parentText" presStyleLbl="alignNode1" presStyleIdx="0" presStyleCnt="2">
        <dgm:presLayoutVars>
          <dgm:chMax val="1"/>
          <dgm:bulletEnabled val="1"/>
        </dgm:presLayoutVars>
      </dgm:prSet>
      <dgm:spPr/>
    </dgm:pt>
    <dgm:pt modelId="{A94D5446-CAAE-49A9-BFCB-803167A5DBBE}" type="pres">
      <dgm:prSet presAssocID="{CF7D7D49-897F-46FA-A3CB-3A582AA2C733}" presName="descendantText" presStyleLbl="alignAcc1" presStyleIdx="0" presStyleCnt="2" custScaleY="123632">
        <dgm:presLayoutVars>
          <dgm:bulletEnabled val="1"/>
        </dgm:presLayoutVars>
      </dgm:prSet>
      <dgm:spPr/>
    </dgm:pt>
    <dgm:pt modelId="{E9EE99B3-33EB-4975-8E10-CB1FD2432CF6}" type="pres">
      <dgm:prSet presAssocID="{DBC4E860-FB04-4100-9FDB-F029C79A978A}" presName="sp" presStyleCnt="0"/>
      <dgm:spPr/>
    </dgm:pt>
    <dgm:pt modelId="{940A30BE-554E-4E34-A07E-3D8C707C4429}" type="pres">
      <dgm:prSet presAssocID="{E4303A40-0C25-415A-A6FD-4C5A937648B7}" presName="composite" presStyleCnt="0"/>
      <dgm:spPr/>
    </dgm:pt>
    <dgm:pt modelId="{2F627169-6944-4A9D-A47E-96116273E0F2}" type="pres">
      <dgm:prSet presAssocID="{E4303A40-0C25-415A-A6FD-4C5A937648B7}" presName="parentText" presStyleLbl="alignNode1" presStyleIdx="1" presStyleCnt="2">
        <dgm:presLayoutVars>
          <dgm:chMax val="1"/>
          <dgm:bulletEnabled val="1"/>
        </dgm:presLayoutVars>
      </dgm:prSet>
      <dgm:spPr/>
    </dgm:pt>
    <dgm:pt modelId="{AD0A64CD-39C7-42AD-97C0-5A85F06C097C}" type="pres">
      <dgm:prSet presAssocID="{E4303A40-0C25-415A-A6FD-4C5A937648B7}" presName="descendantText" presStyleLbl="alignAcc1" presStyleIdx="1" presStyleCnt="2" custScaleY="95077">
        <dgm:presLayoutVars>
          <dgm:bulletEnabled val="1"/>
        </dgm:presLayoutVars>
      </dgm:prSet>
      <dgm:spPr/>
    </dgm:pt>
  </dgm:ptLst>
  <dgm:cxnLst>
    <dgm:cxn modelId="{6A583F15-F588-4575-8A7B-34690629C154}" srcId="{61BF6543-B1E5-4EEF-97C8-157C786592F2}" destId="{E4303A40-0C25-415A-A6FD-4C5A937648B7}" srcOrd="1" destOrd="0" parTransId="{2D0D3E0E-47DF-4148-AFA9-4A1F18B16B78}" sibTransId="{9091D25F-FD8D-4EAC-96D1-4466CAFE36D1}"/>
    <dgm:cxn modelId="{D67CFC25-D22B-44C8-806D-0EBF89664FCE}" srcId="{CF7D7D49-897F-46FA-A3CB-3A582AA2C733}" destId="{21200B9E-B951-45AC-B057-846D1EC3182B}" srcOrd="1" destOrd="0" parTransId="{09CE8651-D5D9-4172-806F-B60E90319A0F}" sibTransId="{1A2ECB46-33B3-4DC3-8D14-B6BED49CA41E}"/>
    <dgm:cxn modelId="{814E9F27-7669-4B71-9FD8-5617A5B04374}" type="presOf" srcId="{61BF6543-B1E5-4EEF-97C8-157C786592F2}" destId="{F2674082-C147-4E21-96A3-3123EF247CBB}" srcOrd="0" destOrd="0" presId="urn:microsoft.com/office/officeart/2005/8/layout/chevron2"/>
    <dgm:cxn modelId="{2D6ED12E-CE0B-4ED6-B1A8-93A2CF317478}" type="presOf" srcId="{4C3FB694-C6AF-4720-8227-497C0C75D85F}" destId="{A94D5446-CAAE-49A9-BFCB-803167A5DBBE}" srcOrd="0" destOrd="2" presId="urn:microsoft.com/office/officeart/2005/8/layout/chevron2"/>
    <dgm:cxn modelId="{FBB5C75B-2783-493A-A293-CCFFD2DF3696}" srcId="{CF7D7D49-897F-46FA-A3CB-3A582AA2C733}" destId="{5EB32B45-870C-4E97-8929-DFB78EE08889}" srcOrd="3" destOrd="0" parTransId="{FB4D8AEB-4029-44FC-900C-CECB6F414A3D}" sibTransId="{1331860C-AB59-409D-A5C5-98823245B2C7}"/>
    <dgm:cxn modelId="{78CFCA5E-6EB4-4059-99A5-46793EEA0712}" type="presOf" srcId="{21200B9E-B951-45AC-B057-846D1EC3182B}" destId="{A94D5446-CAAE-49A9-BFCB-803167A5DBBE}" srcOrd="0" destOrd="1" presId="urn:microsoft.com/office/officeart/2005/8/layout/chevron2"/>
    <dgm:cxn modelId="{9758B64C-6ADF-4A6A-AB68-FA402784A1AD}" srcId="{CF7D7D49-897F-46FA-A3CB-3A582AA2C733}" destId="{4C3FB694-C6AF-4720-8227-497C0C75D85F}" srcOrd="2" destOrd="0" parTransId="{F72F7A8B-EA2F-4C04-AC29-8651DC27C290}" sibTransId="{54BF5EC6-ABC7-4F1F-91AC-9A65A5F7CD69}"/>
    <dgm:cxn modelId="{CFA4BB57-01CA-4FDF-9E4F-A2B07FC1182A}" type="presOf" srcId="{E4303A40-0C25-415A-A6FD-4C5A937648B7}" destId="{2F627169-6944-4A9D-A47E-96116273E0F2}" srcOrd="0" destOrd="0" presId="urn:microsoft.com/office/officeart/2005/8/layout/chevron2"/>
    <dgm:cxn modelId="{E680DA84-0C56-4D07-A693-D8797F4FBC3D}" srcId="{61BF6543-B1E5-4EEF-97C8-157C786592F2}" destId="{CF7D7D49-897F-46FA-A3CB-3A582AA2C733}" srcOrd="0" destOrd="0" parTransId="{3FEE11D3-0729-4B0E-B176-490E54F5722D}" sibTransId="{DBC4E860-FB04-4100-9FDB-F029C79A978A}"/>
    <dgm:cxn modelId="{F0EB3086-BC5C-49EA-A1E6-75CF11DB73D5}" srcId="{CF7D7D49-897F-46FA-A3CB-3A582AA2C733}" destId="{5F5B198E-1A66-486C-BD02-E213ACA7D005}" srcOrd="0" destOrd="0" parTransId="{455AA2C2-3B5B-4545-9AF4-4CC04280677C}" sibTransId="{9D11D788-2918-4348-B8B3-0CE76E540A0B}"/>
    <dgm:cxn modelId="{B5DCEF8B-99D0-47DC-94A7-B2CC047E5CD6}" type="presOf" srcId="{CF7D7D49-897F-46FA-A3CB-3A582AA2C733}" destId="{58C45B37-561A-4963-BB85-EB9872859BB8}" srcOrd="0" destOrd="0" presId="urn:microsoft.com/office/officeart/2005/8/layout/chevron2"/>
    <dgm:cxn modelId="{BDB1C78F-DB59-4295-9E0D-F095B68E0C0D}" type="presOf" srcId="{0BAF1882-DCBA-4384-9897-AF0214A71F05}" destId="{AD0A64CD-39C7-42AD-97C0-5A85F06C097C}" srcOrd="0" destOrd="0" presId="urn:microsoft.com/office/officeart/2005/8/layout/chevron2"/>
    <dgm:cxn modelId="{6BF0719D-25EF-4FDF-BDC6-1208A0D4966B}" type="presOf" srcId="{1332AE05-68BA-4686-B04B-016B1CCFA994}" destId="{AD0A64CD-39C7-42AD-97C0-5A85F06C097C}" srcOrd="0" destOrd="1" presId="urn:microsoft.com/office/officeart/2005/8/layout/chevron2"/>
    <dgm:cxn modelId="{57EBBE9F-AC27-4770-8359-F1217A430CBB}" type="presOf" srcId="{5F5B198E-1A66-486C-BD02-E213ACA7D005}" destId="{A94D5446-CAAE-49A9-BFCB-803167A5DBBE}" srcOrd="0" destOrd="0" presId="urn:microsoft.com/office/officeart/2005/8/layout/chevron2"/>
    <dgm:cxn modelId="{2D3E1CBD-A9E0-4D93-B5BE-10DF07A25DB9}" type="presOf" srcId="{5EB32B45-870C-4E97-8929-DFB78EE08889}" destId="{A94D5446-CAAE-49A9-BFCB-803167A5DBBE}" srcOrd="0" destOrd="3" presId="urn:microsoft.com/office/officeart/2005/8/layout/chevron2"/>
    <dgm:cxn modelId="{AEA577D1-D17B-441F-9262-7253F812F0B0}" srcId="{E4303A40-0C25-415A-A6FD-4C5A937648B7}" destId="{1332AE05-68BA-4686-B04B-016B1CCFA994}" srcOrd="1" destOrd="0" parTransId="{17CCBC61-A189-47B1-A7E4-BBFBB2F36B40}" sibTransId="{F89E1F8B-E826-446D-A24A-5933DE46DBF5}"/>
    <dgm:cxn modelId="{6705B6E0-C05A-49DB-9FE8-C5E75FF2C1BF}" srcId="{E4303A40-0C25-415A-A6FD-4C5A937648B7}" destId="{0BAF1882-DCBA-4384-9897-AF0214A71F05}" srcOrd="0" destOrd="0" parTransId="{702A4C2E-6C6F-4B0A-AD44-B6434B85F861}" sibTransId="{D906FBF5-9C5C-4E75-8EC5-DF52D4DD4648}"/>
    <dgm:cxn modelId="{8F8A719C-A27D-40BC-8385-2EB573404B51}" type="presParOf" srcId="{F2674082-C147-4E21-96A3-3123EF247CBB}" destId="{A10E4080-4F31-414C-BBD3-183B77259068}" srcOrd="0" destOrd="0" presId="urn:microsoft.com/office/officeart/2005/8/layout/chevron2"/>
    <dgm:cxn modelId="{92CCB0C4-E4CB-49E5-B246-632F552B0732}" type="presParOf" srcId="{A10E4080-4F31-414C-BBD3-183B77259068}" destId="{58C45B37-561A-4963-BB85-EB9872859BB8}" srcOrd="0" destOrd="0" presId="urn:microsoft.com/office/officeart/2005/8/layout/chevron2"/>
    <dgm:cxn modelId="{9D4151E9-FC7E-4AEA-B077-537EF7F7529B}" type="presParOf" srcId="{A10E4080-4F31-414C-BBD3-183B77259068}" destId="{A94D5446-CAAE-49A9-BFCB-803167A5DBBE}" srcOrd="1" destOrd="0" presId="urn:microsoft.com/office/officeart/2005/8/layout/chevron2"/>
    <dgm:cxn modelId="{8608A120-617A-469E-9603-62B42E6AFE0F}" type="presParOf" srcId="{F2674082-C147-4E21-96A3-3123EF247CBB}" destId="{E9EE99B3-33EB-4975-8E10-CB1FD2432CF6}" srcOrd="1" destOrd="0" presId="urn:microsoft.com/office/officeart/2005/8/layout/chevron2"/>
    <dgm:cxn modelId="{B9156F4A-9787-43BE-BA4E-96204F196FA7}" type="presParOf" srcId="{F2674082-C147-4E21-96A3-3123EF247CBB}" destId="{940A30BE-554E-4E34-A07E-3D8C707C4429}" srcOrd="2" destOrd="0" presId="urn:microsoft.com/office/officeart/2005/8/layout/chevron2"/>
    <dgm:cxn modelId="{56920A6A-CDA4-450B-8830-4F0CD9C3DC22}" type="presParOf" srcId="{940A30BE-554E-4E34-A07E-3D8C707C4429}" destId="{2F627169-6944-4A9D-A47E-96116273E0F2}" srcOrd="0" destOrd="0" presId="urn:microsoft.com/office/officeart/2005/8/layout/chevron2"/>
    <dgm:cxn modelId="{0EFE09CE-190A-457F-A5DA-C0EFE6FE33E8}" type="presParOf" srcId="{940A30BE-554E-4E34-A07E-3D8C707C4429}" destId="{AD0A64CD-39C7-42AD-97C0-5A85F06C097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1BF6543-B1E5-4EEF-97C8-157C786592F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4303A40-0C25-415A-A6FD-4C5A937648B7}">
      <dgm:prSet phldrT="[Текст]" custT="1"/>
      <dgm:spPr/>
      <dgm:t>
        <a:bodyPr/>
        <a:lstStyle/>
        <a:p>
          <a:r>
            <a:rPr lang="en-US" sz="2100" b="1" dirty="0"/>
            <a:t>Giving an</a:t>
          </a:r>
        </a:p>
        <a:p>
          <a:r>
            <a:rPr lang="en-US" sz="2100" b="1" dirty="0"/>
            <a:t>Opinion</a:t>
          </a:r>
          <a:endParaRPr lang="ru-RU" sz="2100" b="1" dirty="0"/>
        </a:p>
      </dgm:t>
    </dgm:pt>
    <dgm:pt modelId="{2D0D3E0E-47DF-4148-AFA9-4A1F18B16B78}" type="parTrans" cxnId="{6A583F15-F588-4575-8A7B-34690629C154}">
      <dgm:prSet/>
      <dgm:spPr/>
      <dgm:t>
        <a:bodyPr/>
        <a:lstStyle/>
        <a:p>
          <a:endParaRPr lang="ru-RU"/>
        </a:p>
      </dgm:t>
    </dgm:pt>
    <dgm:pt modelId="{9091D25F-FD8D-4EAC-96D1-4466CAFE36D1}" type="sibTrans" cxnId="{6A583F15-F588-4575-8A7B-34690629C154}">
      <dgm:prSet/>
      <dgm:spPr/>
      <dgm:t>
        <a:bodyPr/>
        <a:lstStyle/>
        <a:p>
          <a:endParaRPr lang="ru-RU"/>
        </a:p>
      </dgm:t>
    </dgm:pt>
    <dgm:pt modelId="{5F5B198E-1A66-486C-BD02-E213ACA7D005}">
      <dgm:prSet custT="1"/>
      <dgm:spPr/>
      <dgm:t>
        <a:bodyPr/>
        <a:lstStyle/>
        <a:p>
          <a:r>
            <a:rPr lang="en-US" sz="2200" dirty="0"/>
            <a:t>What do you think of … ?</a:t>
          </a:r>
          <a:endParaRPr lang="ru-RU" sz="2200" dirty="0"/>
        </a:p>
      </dgm:t>
    </dgm:pt>
    <dgm:pt modelId="{455AA2C2-3B5B-4545-9AF4-4CC04280677C}" type="parTrans" cxnId="{F0EB3086-BC5C-49EA-A1E6-75CF11DB73D5}">
      <dgm:prSet/>
      <dgm:spPr/>
      <dgm:t>
        <a:bodyPr/>
        <a:lstStyle/>
        <a:p>
          <a:endParaRPr lang="ru-RU"/>
        </a:p>
      </dgm:t>
    </dgm:pt>
    <dgm:pt modelId="{9D11D788-2918-4348-B8B3-0CE76E540A0B}" type="sibTrans" cxnId="{F0EB3086-BC5C-49EA-A1E6-75CF11DB73D5}">
      <dgm:prSet/>
      <dgm:spPr/>
      <dgm:t>
        <a:bodyPr/>
        <a:lstStyle/>
        <a:p>
          <a:endParaRPr lang="ru-RU"/>
        </a:p>
      </dgm:t>
    </dgm:pt>
    <dgm:pt modelId="{0BAF1882-DCBA-4384-9897-AF0214A71F05}">
      <dgm:prSet custT="1"/>
      <dgm:spPr/>
      <dgm:t>
        <a:bodyPr/>
        <a:lstStyle/>
        <a:p>
          <a:endParaRPr lang="ru-RU" sz="2200" dirty="0"/>
        </a:p>
      </dgm:t>
    </dgm:pt>
    <dgm:pt modelId="{702A4C2E-6C6F-4B0A-AD44-B6434B85F861}" type="parTrans" cxnId="{6705B6E0-C05A-49DB-9FE8-C5E75FF2C1BF}">
      <dgm:prSet/>
      <dgm:spPr/>
      <dgm:t>
        <a:bodyPr/>
        <a:lstStyle/>
        <a:p>
          <a:endParaRPr lang="ru-RU"/>
        </a:p>
      </dgm:t>
    </dgm:pt>
    <dgm:pt modelId="{D906FBF5-9C5C-4E75-8EC5-DF52D4DD4648}" type="sibTrans" cxnId="{6705B6E0-C05A-49DB-9FE8-C5E75FF2C1BF}">
      <dgm:prSet/>
      <dgm:spPr/>
      <dgm:t>
        <a:bodyPr/>
        <a:lstStyle/>
        <a:p>
          <a:endParaRPr lang="ru-RU"/>
        </a:p>
      </dgm:t>
    </dgm:pt>
    <dgm:pt modelId="{CF7D7D49-897F-46FA-A3CB-3A582AA2C733}">
      <dgm:prSet phldrT="[Текст]" custT="1"/>
      <dgm:spPr/>
      <dgm:t>
        <a:bodyPr/>
        <a:lstStyle/>
        <a:p>
          <a:r>
            <a:rPr lang="en-US" sz="2100" b="1" dirty="0"/>
            <a:t>Asking</a:t>
          </a:r>
          <a:r>
            <a:rPr lang="en-US" sz="2100" b="1" baseline="0" dirty="0"/>
            <a:t> for</a:t>
          </a:r>
        </a:p>
        <a:p>
          <a:r>
            <a:rPr lang="en-US" sz="2100" b="1" baseline="0" dirty="0"/>
            <a:t>an Opinion</a:t>
          </a:r>
          <a:endParaRPr lang="ru-RU" sz="2100" b="1" dirty="0"/>
        </a:p>
      </dgm:t>
    </dgm:pt>
    <dgm:pt modelId="{DBC4E860-FB04-4100-9FDB-F029C79A978A}" type="sibTrans" cxnId="{E680DA84-0C56-4D07-A693-D8797F4FBC3D}">
      <dgm:prSet/>
      <dgm:spPr/>
      <dgm:t>
        <a:bodyPr/>
        <a:lstStyle/>
        <a:p>
          <a:endParaRPr lang="ru-RU"/>
        </a:p>
      </dgm:t>
    </dgm:pt>
    <dgm:pt modelId="{3FEE11D3-0729-4B0E-B176-490E54F5722D}" type="parTrans" cxnId="{E680DA84-0C56-4D07-A693-D8797F4FBC3D}">
      <dgm:prSet/>
      <dgm:spPr/>
      <dgm:t>
        <a:bodyPr/>
        <a:lstStyle/>
        <a:p>
          <a:endParaRPr lang="ru-RU"/>
        </a:p>
      </dgm:t>
    </dgm:pt>
    <dgm:pt modelId="{FFDB1B18-06D8-4B05-BCC0-592A6826F291}">
      <dgm:prSet custT="1"/>
      <dgm:spPr/>
      <dgm:t>
        <a:bodyPr/>
        <a:lstStyle/>
        <a:p>
          <a:r>
            <a:rPr lang="en-US" sz="2200" dirty="0"/>
            <a:t>I think… / I feel…</a:t>
          </a:r>
          <a:endParaRPr lang="ru-RU" sz="2200" dirty="0"/>
        </a:p>
      </dgm:t>
    </dgm:pt>
    <dgm:pt modelId="{8C7CFDAB-6D47-403D-9326-1450008F6CB5}" type="parTrans" cxnId="{4AA13E71-A54F-43FC-AA4F-8456E3963631}">
      <dgm:prSet/>
      <dgm:spPr/>
      <dgm:t>
        <a:bodyPr/>
        <a:lstStyle/>
        <a:p>
          <a:endParaRPr lang="ru-RU"/>
        </a:p>
      </dgm:t>
    </dgm:pt>
    <dgm:pt modelId="{4B812584-745A-45F7-9DB7-15E3E2CCE978}" type="sibTrans" cxnId="{4AA13E71-A54F-43FC-AA4F-8456E3963631}">
      <dgm:prSet/>
      <dgm:spPr/>
      <dgm:t>
        <a:bodyPr/>
        <a:lstStyle/>
        <a:p>
          <a:endParaRPr lang="ru-RU"/>
        </a:p>
      </dgm:t>
    </dgm:pt>
    <dgm:pt modelId="{DD61F089-939C-4CDA-89DB-C3309662BFBA}">
      <dgm:prSet custT="1"/>
      <dgm:spPr/>
      <dgm:t>
        <a:bodyPr/>
        <a:lstStyle/>
        <a:p>
          <a:r>
            <a:rPr lang="en-US" sz="2200" dirty="0"/>
            <a:t>How do you find … ?</a:t>
          </a:r>
          <a:endParaRPr lang="ru-RU" sz="2200" dirty="0"/>
        </a:p>
      </dgm:t>
    </dgm:pt>
    <dgm:pt modelId="{ABBCDE23-1FB1-4524-8A7E-59D413E48570}" type="parTrans" cxnId="{E4345805-3736-4D63-A4F0-19A89460F1E1}">
      <dgm:prSet/>
      <dgm:spPr/>
      <dgm:t>
        <a:bodyPr/>
        <a:lstStyle/>
        <a:p>
          <a:endParaRPr lang="ru-RU"/>
        </a:p>
      </dgm:t>
    </dgm:pt>
    <dgm:pt modelId="{1A39F63D-F697-4155-98F8-56CB266A0FA7}" type="sibTrans" cxnId="{E4345805-3736-4D63-A4F0-19A89460F1E1}">
      <dgm:prSet/>
      <dgm:spPr/>
      <dgm:t>
        <a:bodyPr/>
        <a:lstStyle/>
        <a:p>
          <a:endParaRPr lang="ru-RU"/>
        </a:p>
      </dgm:t>
    </dgm:pt>
    <dgm:pt modelId="{CA199725-4830-451C-A8F0-B0485E29BB74}">
      <dgm:prSet custT="1"/>
      <dgm:spPr/>
      <dgm:t>
        <a:bodyPr/>
        <a:lstStyle/>
        <a:p>
          <a:r>
            <a:rPr lang="en-US" sz="2200" dirty="0"/>
            <a:t>What’s your opinion of … ?</a:t>
          </a:r>
          <a:endParaRPr lang="ru-RU" sz="2200" dirty="0"/>
        </a:p>
      </dgm:t>
    </dgm:pt>
    <dgm:pt modelId="{EC43D4EC-843B-4E00-90E5-223385B8E193}" type="parTrans" cxnId="{08D9A7D3-CF21-474C-9A21-AB832C44B2AB}">
      <dgm:prSet/>
      <dgm:spPr/>
      <dgm:t>
        <a:bodyPr/>
        <a:lstStyle/>
        <a:p>
          <a:endParaRPr lang="ru-RU"/>
        </a:p>
      </dgm:t>
    </dgm:pt>
    <dgm:pt modelId="{55B2421A-D878-404F-8559-A2819C37B6E5}" type="sibTrans" cxnId="{08D9A7D3-CF21-474C-9A21-AB832C44B2AB}">
      <dgm:prSet/>
      <dgm:spPr/>
      <dgm:t>
        <a:bodyPr/>
        <a:lstStyle/>
        <a:p>
          <a:endParaRPr lang="ru-RU"/>
        </a:p>
      </dgm:t>
    </dgm:pt>
    <dgm:pt modelId="{FF450BBA-2087-4B75-8039-EBB072A9D523}">
      <dgm:prSet custT="1"/>
      <dgm:spPr/>
      <dgm:t>
        <a:bodyPr/>
        <a:lstStyle/>
        <a:p>
          <a:r>
            <a:rPr lang="en-US" sz="2200" dirty="0"/>
            <a:t>How do you feel about … ?</a:t>
          </a:r>
          <a:endParaRPr lang="ru-RU" sz="2200" dirty="0"/>
        </a:p>
      </dgm:t>
    </dgm:pt>
    <dgm:pt modelId="{E85DD27B-2DC2-4997-90E2-B263B1440C9D}" type="parTrans" cxnId="{508E35D0-4B82-43DE-A1F7-2CB1601BDFAD}">
      <dgm:prSet/>
      <dgm:spPr/>
      <dgm:t>
        <a:bodyPr/>
        <a:lstStyle/>
        <a:p>
          <a:endParaRPr lang="ru-RU"/>
        </a:p>
      </dgm:t>
    </dgm:pt>
    <dgm:pt modelId="{F749CAA8-3EBC-47B6-9A8E-C3ABCA45272E}" type="sibTrans" cxnId="{508E35D0-4B82-43DE-A1F7-2CB1601BDFAD}">
      <dgm:prSet/>
      <dgm:spPr/>
      <dgm:t>
        <a:bodyPr/>
        <a:lstStyle/>
        <a:p>
          <a:endParaRPr lang="ru-RU"/>
        </a:p>
      </dgm:t>
    </dgm:pt>
    <dgm:pt modelId="{F6F12353-53D8-471A-BC70-6AFFA154DAA8}">
      <dgm:prSet custT="1"/>
      <dgm:spPr/>
      <dgm:t>
        <a:bodyPr/>
        <a:lstStyle/>
        <a:p>
          <a:r>
            <a:rPr lang="en-US" sz="2200" dirty="0"/>
            <a:t>What would you say to …?</a:t>
          </a:r>
          <a:endParaRPr lang="ru-RU" sz="2200" dirty="0"/>
        </a:p>
      </dgm:t>
    </dgm:pt>
    <dgm:pt modelId="{B6673B4C-9354-4AA2-968C-08C0F50245EE}" type="parTrans" cxnId="{98DD55A3-7BB1-45D9-8AAA-286F511DF5F6}">
      <dgm:prSet/>
      <dgm:spPr/>
      <dgm:t>
        <a:bodyPr/>
        <a:lstStyle/>
        <a:p>
          <a:endParaRPr lang="ru-RU"/>
        </a:p>
      </dgm:t>
    </dgm:pt>
    <dgm:pt modelId="{14ABD292-F38F-4597-B8C4-B985BE3868EE}" type="sibTrans" cxnId="{98DD55A3-7BB1-45D9-8AAA-286F511DF5F6}">
      <dgm:prSet/>
      <dgm:spPr/>
      <dgm:t>
        <a:bodyPr/>
        <a:lstStyle/>
        <a:p>
          <a:endParaRPr lang="ru-RU"/>
        </a:p>
      </dgm:t>
    </dgm:pt>
    <dgm:pt modelId="{C5E8859D-39E0-4B73-A924-6E4B3B8B9AE9}">
      <dgm:prSet custT="1"/>
      <dgm:spPr/>
      <dgm:t>
        <a:bodyPr/>
        <a:lstStyle/>
        <a:p>
          <a:r>
            <a:rPr lang="en-US" sz="2200" dirty="0"/>
            <a:t>If you want my opinion …</a:t>
          </a:r>
          <a:endParaRPr lang="ru-RU" sz="2200" dirty="0"/>
        </a:p>
      </dgm:t>
    </dgm:pt>
    <dgm:pt modelId="{62F98925-07E4-450B-BD14-6FF32D830B53}" type="parTrans" cxnId="{54A56D1F-201F-4C55-88F5-364C25F2D0B0}">
      <dgm:prSet/>
      <dgm:spPr/>
    </dgm:pt>
    <dgm:pt modelId="{81296817-1406-413C-95E7-8E16F11A957B}" type="sibTrans" cxnId="{54A56D1F-201F-4C55-88F5-364C25F2D0B0}">
      <dgm:prSet/>
      <dgm:spPr/>
    </dgm:pt>
    <dgm:pt modelId="{301ABB45-50CE-414F-BAEF-B3B5750679C8}">
      <dgm:prSet custT="1"/>
      <dgm:spPr/>
      <dgm:t>
        <a:bodyPr/>
        <a:lstStyle/>
        <a:p>
          <a:r>
            <a:rPr lang="en-US" sz="2200" dirty="0"/>
            <a:t>Well, in my opinion …</a:t>
          </a:r>
          <a:endParaRPr lang="ru-RU" sz="2200" dirty="0"/>
        </a:p>
      </dgm:t>
    </dgm:pt>
    <dgm:pt modelId="{B7FAC119-2E4A-4A4A-B4AE-CB042F7B9A80}" type="parTrans" cxnId="{CB0D85E9-DE46-4AC3-AB8C-4D262DCB48D5}">
      <dgm:prSet/>
      <dgm:spPr/>
    </dgm:pt>
    <dgm:pt modelId="{7B3CE0B1-C71D-401F-9910-0A881358D298}" type="sibTrans" cxnId="{CB0D85E9-DE46-4AC3-AB8C-4D262DCB48D5}">
      <dgm:prSet/>
      <dgm:spPr/>
    </dgm:pt>
    <dgm:pt modelId="{ECEB37EE-74BC-4EAD-9752-1712697E7222}">
      <dgm:prSet custT="1"/>
      <dgm:spPr/>
      <dgm:t>
        <a:bodyPr/>
        <a:lstStyle/>
        <a:p>
          <a:r>
            <a:rPr lang="en-US" sz="2200" dirty="0"/>
            <a:t>In my view …</a:t>
          </a:r>
          <a:endParaRPr lang="ru-RU" sz="2200" dirty="0"/>
        </a:p>
      </dgm:t>
    </dgm:pt>
    <dgm:pt modelId="{0C7B1F9E-922E-4F00-9346-73DBDF75B75B}" type="parTrans" cxnId="{F10319E9-A80B-434D-8E0F-0110E80C9C7E}">
      <dgm:prSet/>
      <dgm:spPr/>
    </dgm:pt>
    <dgm:pt modelId="{A50E9FC5-CF49-4DF4-943F-D07526B4625A}" type="sibTrans" cxnId="{F10319E9-A80B-434D-8E0F-0110E80C9C7E}">
      <dgm:prSet/>
      <dgm:spPr/>
    </dgm:pt>
    <dgm:pt modelId="{1D2D7469-D322-4646-B80B-A352952C3CDF}">
      <dgm:prSet custT="1"/>
      <dgm:spPr/>
      <dgm:t>
        <a:bodyPr/>
        <a:lstStyle/>
        <a:p>
          <a:r>
            <a:rPr lang="en-US" sz="2200" dirty="0"/>
            <a:t>As far as I’m concerned … /As I see it …</a:t>
          </a:r>
          <a:endParaRPr lang="ru-RU" sz="2200" dirty="0"/>
        </a:p>
      </dgm:t>
    </dgm:pt>
    <dgm:pt modelId="{3E3FA1BC-9E6F-45B3-980B-451AFDED92F3}" type="parTrans" cxnId="{8660F1A1-ADF7-4531-BD4F-FD3233AE8907}">
      <dgm:prSet/>
      <dgm:spPr/>
    </dgm:pt>
    <dgm:pt modelId="{B24A8A19-A070-44F5-98EE-F7925DB2DBEF}" type="sibTrans" cxnId="{8660F1A1-ADF7-4531-BD4F-FD3233AE8907}">
      <dgm:prSet/>
      <dgm:spPr/>
    </dgm:pt>
    <dgm:pt modelId="{35C969F3-0300-4200-8488-B8BF8DBBB54A}">
      <dgm:prSet custT="1"/>
      <dgm:spPr/>
      <dgm:t>
        <a:bodyPr/>
        <a:lstStyle/>
        <a:p>
          <a:r>
            <a:rPr lang="en-US" sz="2200" dirty="0"/>
            <a:t>I would say … / I suppose</a:t>
          </a:r>
          <a:endParaRPr lang="ru-RU" sz="2200" dirty="0"/>
        </a:p>
      </dgm:t>
    </dgm:pt>
    <dgm:pt modelId="{CF959E0B-152E-4AC8-A1CE-C05F939BD49B}" type="parTrans" cxnId="{1833A7FB-DF66-4775-8AA7-37A80297CBD7}">
      <dgm:prSet/>
      <dgm:spPr/>
    </dgm:pt>
    <dgm:pt modelId="{B5EABBEB-43FC-47D4-B87E-C681439DC730}" type="sibTrans" cxnId="{1833A7FB-DF66-4775-8AA7-37A80297CBD7}">
      <dgm:prSet/>
      <dgm:spPr/>
    </dgm:pt>
    <dgm:pt modelId="{5188E368-FAC8-443B-B085-E2DC10501637}">
      <dgm:prSet custT="1"/>
      <dgm:spPr/>
      <dgm:t>
        <a:bodyPr/>
        <a:lstStyle/>
        <a:p>
          <a:r>
            <a:rPr lang="en-US" sz="2200" dirty="0"/>
            <a:t>Frankly speaking / Honestly</a:t>
          </a:r>
          <a:endParaRPr lang="ru-RU" sz="2200" dirty="0"/>
        </a:p>
      </dgm:t>
    </dgm:pt>
    <dgm:pt modelId="{A644E381-CCE8-4FFC-9BA8-5F8EF2335906}" type="parTrans" cxnId="{5C71F4EC-6BA3-4415-855A-6E197B7A6ADF}">
      <dgm:prSet/>
      <dgm:spPr/>
    </dgm:pt>
    <dgm:pt modelId="{191E9227-BC57-47CF-9E9C-2C64B97C3878}" type="sibTrans" cxnId="{5C71F4EC-6BA3-4415-855A-6E197B7A6ADF}">
      <dgm:prSet/>
      <dgm:spPr/>
    </dgm:pt>
    <dgm:pt modelId="{7585AF58-1208-481E-B15F-CA81A55777DF}">
      <dgm:prSet custT="1"/>
      <dgm:spPr/>
      <dgm:t>
        <a:bodyPr/>
        <a:lstStyle/>
        <a:p>
          <a:endParaRPr lang="ru-RU" sz="2200" dirty="0"/>
        </a:p>
      </dgm:t>
    </dgm:pt>
    <dgm:pt modelId="{65B4443E-1C66-4A62-9739-4C50D7AB93C1}" type="parTrans" cxnId="{E58A7E8C-C28B-4094-BCB7-39483B866DC3}">
      <dgm:prSet/>
      <dgm:spPr/>
    </dgm:pt>
    <dgm:pt modelId="{4C5B8854-3021-41FA-AA63-80D993AD035B}" type="sibTrans" cxnId="{E58A7E8C-C28B-4094-BCB7-39483B866DC3}">
      <dgm:prSet/>
      <dgm:spPr/>
    </dgm:pt>
    <dgm:pt modelId="{F2674082-C147-4E21-96A3-3123EF247CBB}" type="pres">
      <dgm:prSet presAssocID="{61BF6543-B1E5-4EEF-97C8-157C786592F2}" presName="linearFlow" presStyleCnt="0">
        <dgm:presLayoutVars>
          <dgm:dir/>
          <dgm:animLvl val="lvl"/>
          <dgm:resizeHandles val="exact"/>
        </dgm:presLayoutVars>
      </dgm:prSet>
      <dgm:spPr/>
    </dgm:pt>
    <dgm:pt modelId="{A10E4080-4F31-414C-BBD3-183B77259068}" type="pres">
      <dgm:prSet presAssocID="{CF7D7D49-897F-46FA-A3CB-3A582AA2C733}" presName="composite" presStyleCnt="0"/>
      <dgm:spPr/>
    </dgm:pt>
    <dgm:pt modelId="{58C45B37-561A-4963-BB85-EB9872859BB8}" type="pres">
      <dgm:prSet presAssocID="{CF7D7D49-897F-46FA-A3CB-3A582AA2C733}" presName="parentText" presStyleLbl="alignNode1" presStyleIdx="0" presStyleCnt="2">
        <dgm:presLayoutVars>
          <dgm:chMax val="1"/>
          <dgm:bulletEnabled val="1"/>
        </dgm:presLayoutVars>
      </dgm:prSet>
      <dgm:spPr/>
    </dgm:pt>
    <dgm:pt modelId="{A94D5446-CAAE-49A9-BFCB-803167A5DBBE}" type="pres">
      <dgm:prSet presAssocID="{CF7D7D49-897F-46FA-A3CB-3A582AA2C733}" presName="descendantText" presStyleLbl="alignAcc1" presStyleIdx="0" presStyleCnt="2" custScaleY="128475">
        <dgm:presLayoutVars>
          <dgm:bulletEnabled val="1"/>
        </dgm:presLayoutVars>
      </dgm:prSet>
      <dgm:spPr/>
    </dgm:pt>
    <dgm:pt modelId="{E9EE99B3-33EB-4975-8E10-CB1FD2432CF6}" type="pres">
      <dgm:prSet presAssocID="{DBC4E860-FB04-4100-9FDB-F029C79A978A}" presName="sp" presStyleCnt="0"/>
      <dgm:spPr/>
    </dgm:pt>
    <dgm:pt modelId="{940A30BE-554E-4E34-A07E-3D8C707C4429}" type="pres">
      <dgm:prSet presAssocID="{E4303A40-0C25-415A-A6FD-4C5A937648B7}" presName="composite" presStyleCnt="0"/>
      <dgm:spPr/>
    </dgm:pt>
    <dgm:pt modelId="{2F627169-6944-4A9D-A47E-96116273E0F2}" type="pres">
      <dgm:prSet presAssocID="{E4303A40-0C25-415A-A6FD-4C5A937648B7}" presName="parentText" presStyleLbl="alignNode1" presStyleIdx="1" presStyleCnt="2" custScaleX="103202">
        <dgm:presLayoutVars>
          <dgm:chMax val="1"/>
          <dgm:bulletEnabled val="1"/>
        </dgm:presLayoutVars>
      </dgm:prSet>
      <dgm:spPr/>
    </dgm:pt>
    <dgm:pt modelId="{AD0A64CD-39C7-42AD-97C0-5A85F06C097C}" type="pres">
      <dgm:prSet presAssocID="{E4303A40-0C25-415A-A6FD-4C5A937648B7}" presName="descendantText" presStyleLbl="alignAcc1" presStyleIdx="1" presStyleCnt="2" custScaleX="98640" custScaleY="192765">
        <dgm:presLayoutVars>
          <dgm:bulletEnabled val="1"/>
        </dgm:presLayoutVars>
      </dgm:prSet>
      <dgm:spPr/>
    </dgm:pt>
  </dgm:ptLst>
  <dgm:cxnLst>
    <dgm:cxn modelId="{E4345805-3736-4D63-A4F0-19A89460F1E1}" srcId="{CF7D7D49-897F-46FA-A3CB-3A582AA2C733}" destId="{DD61F089-939C-4CDA-89DB-C3309662BFBA}" srcOrd="1" destOrd="0" parTransId="{ABBCDE23-1FB1-4524-8A7E-59D413E48570}" sibTransId="{1A39F63D-F697-4155-98F8-56CB266A0FA7}"/>
    <dgm:cxn modelId="{8821C211-F5DF-4CB4-951B-BB3F45176D82}" type="presOf" srcId="{5188E368-FAC8-443B-B085-E2DC10501637}" destId="{AD0A64CD-39C7-42AD-97C0-5A85F06C097C}" srcOrd="0" destOrd="7" presId="urn:microsoft.com/office/officeart/2005/8/layout/chevron2"/>
    <dgm:cxn modelId="{6A583F15-F588-4575-8A7B-34690629C154}" srcId="{61BF6543-B1E5-4EEF-97C8-157C786592F2}" destId="{E4303A40-0C25-415A-A6FD-4C5A937648B7}" srcOrd="1" destOrd="0" parTransId="{2D0D3E0E-47DF-4148-AFA9-4A1F18B16B78}" sibTransId="{9091D25F-FD8D-4EAC-96D1-4466CAFE36D1}"/>
    <dgm:cxn modelId="{54A56D1F-201F-4C55-88F5-364C25F2D0B0}" srcId="{E4303A40-0C25-415A-A6FD-4C5A937648B7}" destId="{C5E8859D-39E0-4B73-A924-6E4B3B8B9AE9}" srcOrd="2" destOrd="0" parTransId="{62F98925-07E4-450B-BD14-6FF32D830B53}" sibTransId="{81296817-1406-413C-95E7-8E16F11A957B}"/>
    <dgm:cxn modelId="{B379D51F-70C9-4C70-9EA7-060E1035C49E}" type="presOf" srcId="{301ABB45-50CE-414F-BAEF-B3B5750679C8}" destId="{AD0A64CD-39C7-42AD-97C0-5A85F06C097C}" srcOrd="0" destOrd="3" presId="urn:microsoft.com/office/officeart/2005/8/layout/chevron2"/>
    <dgm:cxn modelId="{814E9F27-7669-4B71-9FD8-5617A5B04374}" type="presOf" srcId="{61BF6543-B1E5-4EEF-97C8-157C786592F2}" destId="{F2674082-C147-4E21-96A3-3123EF247CBB}" srcOrd="0" destOrd="0" presId="urn:microsoft.com/office/officeart/2005/8/layout/chevron2"/>
    <dgm:cxn modelId="{213A3463-E94A-4981-AD80-A5774B9AD906}" type="presOf" srcId="{ECEB37EE-74BC-4EAD-9752-1712697E7222}" destId="{AD0A64CD-39C7-42AD-97C0-5A85F06C097C}" srcOrd="0" destOrd="4" presId="urn:microsoft.com/office/officeart/2005/8/layout/chevron2"/>
    <dgm:cxn modelId="{BE6A116D-2311-4498-82D9-132748D096F5}" type="presOf" srcId="{35C969F3-0300-4200-8488-B8BF8DBBB54A}" destId="{AD0A64CD-39C7-42AD-97C0-5A85F06C097C}" srcOrd="0" destOrd="6" presId="urn:microsoft.com/office/officeart/2005/8/layout/chevron2"/>
    <dgm:cxn modelId="{4AA13E71-A54F-43FC-AA4F-8456E3963631}" srcId="{E4303A40-0C25-415A-A6FD-4C5A937648B7}" destId="{FFDB1B18-06D8-4B05-BCC0-592A6826F291}" srcOrd="1" destOrd="0" parTransId="{8C7CFDAB-6D47-403D-9326-1450008F6CB5}" sibTransId="{4B812584-745A-45F7-9DB7-15E3E2CCE978}"/>
    <dgm:cxn modelId="{FE1F0253-62B5-414F-BEB1-5E410A3F503C}" type="presOf" srcId="{F6F12353-53D8-471A-BC70-6AFFA154DAA8}" destId="{A94D5446-CAAE-49A9-BFCB-803167A5DBBE}" srcOrd="0" destOrd="4" presId="urn:microsoft.com/office/officeart/2005/8/layout/chevron2"/>
    <dgm:cxn modelId="{CFA4BB57-01CA-4FDF-9E4F-A2B07FC1182A}" type="presOf" srcId="{E4303A40-0C25-415A-A6FD-4C5A937648B7}" destId="{2F627169-6944-4A9D-A47E-96116273E0F2}" srcOrd="0" destOrd="0" presId="urn:microsoft.com/office/officeart/2005/8/layout/chevron2"/>
    <dgm:cxn modelId="{16128A7B-311A-48F6-96EE-64812F97F914}" type="presOf" srcId="{CA199725-4830-451C-A8F0-B0485E29BB74}" destId="{A94D5446-CAAE-49A9-BFCB-803167A5DBBE}" srcOrd="0" destOrd="2" presId="urn:microsoft.com/office/officeart/2005/8/layout/chevron2"/>
    <dgm:cxn modelId="{E680DA84-0C56-4D07-A693-D8797F4FBC3D}" srcId="{61BF6543-B1E5-4EEF-97C8-157C786592F2}" destId="{CF7D7D49-897F-46FA-A3CB-3A582AA2C733}" srcOrd="0" destOrd="0" parTransId="{3FEE11D3-0729-4B0E-B176-490E54F5722D}" sibTransId="{DBC4E860-FB04-4100-9FDB-F029C79A978A}"/>
    <dgm:cxn modelId="{F0EB3086-BC5C-49EA-A1E6-75CF11DB73D5}" srcId="{CF7D7D49-897F-46FA-A3CB-3A582AA2C733}" destId="{5F5B198E-1A66-486C-BD02-E213ACA7D005}" srcOrd="0" destOrd="0" parTransId="{455AA2C2-3B5B-4545-9AF4-4CC04280677C}" sibTransId="{9D11D788-2918-4348-B8B3-0CE76E540A0B}"/>
    <dgm:cxn modelId="{B5DCEF8B-99D0-47DC-94A7-B2CC047E5CD6}" type="presOf" srcId="{CF7D7D49-897F-46FA-A3CB-3A582AA2C733}" destId="{58C45B37-561A-4963-BB85-EB9872859BB8}" srcOrd="0" destOrd="0" presId="urn:microsoft.com/office/officeart/2005/8/layout/chevron2"/>
    <dgm:cxn modelId="{E58A7E8C-C28B-4094-BCB7-39483B866DC3}" srcId="{E4303A40-0C25-415A-A6FD-4C5A937648B7}" destId="{7585AF58-1208-481E-B15F-CA81A55777DF}" srcOrd="8" destOrd="0" parTransId="{65B4443E-1C66-4A62-9739-4C50D7AB93C1}" sibTransId="{4C5B8854-3021-41FA-AA63-80D993AD035B}"/>
    <dgm:cxn modelId="{BDB1C78F-DB59-4295-9E0D-F095B68E0C0D}" type="presOf" srcId="{0BAF1882-DCBA-4384-9897-AF0214A71F05}" destId="{AD0A64CD-39C7-42AD-97C0-5A85F06C097C}" srcOrd="0" destOrd="0" presId="urn:microsoft.com/office/officeart/2005/8/layout/chevron2"/>
    <dgm:cxn modelId="{57EBBE9F-AC27-4770-8359-F1217A430CBB}" type="presOf" srcId="{5F5B198E-1A66-486C-BD02-E213ACA7D005}" destId="{A94D5446-CAAE-49A9-BFCB-803167A5DBBE}" srcOrd="0" destOrd="0" presId="urn:microsoft.com/office/officeart/2005/8/layout/chevron2"/>
    <dgm:cxn modelId="{13A18BA0-8381-4C65-A8AE-FA7002F1A367}" type="presOf" srcId="{7585AF58-1208-481E-B15F-CA81A55777DF}" destId="{AD0A64CD-39C7-42AD-97C0-5A85F06C097C}" srcOrd="0" destOrd="8" presId="urn:microsoft.com/office/officeart/2005/8/layout/chevron2"/>
    <dgm:cxn modelId="{8660F1A1-ADF7-4531-BD4F-FD3233AE8907}" srcId="{E4303A40-0C25-415A-A6FD-4C5A937648B7}" destId="{1D2D7469-D322-4646-B80B-A352952C3CDF}" srcOrd="5" destOrd="0" parTransId="{3E3FA1BC-9E6F-45B3-980B-451AFDED92F3}" sibTransId="{B24A8A19-A070-44F5-98EE-F7925DB2DBEF}"/>
    <dgm:cxn modelId="{98DD55A3-7BB1-45D9-8AAA-286F511DF5F6}" srcId="{CF7D7D49-897F-46FA-A3CB-3A582AA2C733}" destId="{F6F12353-53D8-471A-BC70-6AFFA154DAA8}" srcOrd="4" destOrd="0" parTransId="{B6673B4C-9354-4AA2-968C-08C0F50245EE}" sibTransId="{14ABD292-F38F-4597-B8C4-B985BE3868EE}"/>
    <dgm:cxn modelId="{37C4D1AE-A2E5-4EB8-AAF4-24C47BEF566C}" type="presOf" srcId="{FFDB1B18-06D8-4B05-BCC0-592A6826F291}" destId="{AD0A64CD-39C7-42AD-97C0-5A85F06C097C}" srcOrd="0" destOrd="1" presId="urn:microsoft.com/office/officeart/2005/8/layout/chevron2"/>
    <dgm:cxn modelId="{1E9512C3-8F5C-4F73-BB15-C049544FFC1B}" type="presOf" srcId="{FF450BBA-2087-4B75-8039-EBB072A9D523}" destId="{A94D5446-CAAE-49A9-BFCB-803167A5DBBE}" srcOrd="0" destOrd="3" presId="urn:microsoft.com/office/officeart/2005/8/layout/chevron2"/>
    <dgm:cxn modelId="{508E35D0-4B82-43DE-A1F7-2CB1601BDFAD}" srcId="{CF7D7D49-897F-46FA-A3CB-3A582AA2C733}" destId="{FF450BBA-2087-4B75-8039-EBB072A9D523}" srcOrd="3" destOrd="0" parTransId="{E85DD27B-2DC2-4997-90E2-B263B1440C9D}" sibTransId="{F749CAA8-3EBC-47B6-9A8E-C3ABCA45272E}"/>
    <dgm:cxn modelId="{08D9A7D3-CF21-474C-9A21-AB832C44B2AB}" srcId="{CF7D7D49-897F-46FA-A3CB-3A582AA2C733}" destId="{CA199725-4830-451C-A8F0-B0485E29BB74}" srcOrd="2" destOrd="0" parTransId="{EC43D4EC-843B-4E00-90E5-223385B8E193}" sibTransId="{55B2421A-D878-404F-8559-A2819C37B6E5}"/>
    <dgm:cxn modelId="{5E91F9D5-BB11-432F-A9F1-088F70793A20}" type="presOf" srcId="{1D2D7469-D322-4646-B80B-A352952C3CDF}" destId="{AD0A64CD-39C7-42AD-97C0-5A85F06C097C}" srcOrd="0" destOrd="5" presId="urn:microsoft.com/office/officeart/2005/8/layout/chevron2"/>
    <dgm:cxn modelId="{063858D9-B706-46A6-8860-D57F50BAC077}" type="presOf" srcId="{C5E8859D-39E0-4B73-A924-6E4B3B8B9AE9}" destId="{AD0A64CD-39C7-42AD-97C0-5A85F06C097C}" srcOrd="0" destOrd="2" presId="urn:microsoft.com/office/officeart/2005/8/layout/chevron2"/>
    <dgm:cxn modelId="{6705B6E0-C05A-49DB-9FE8-C5E75FF2C1BF}" srcId="{E4303A40-0C25-415A-A6FD-4C5A937648B7}" destId="{0BAF1882-DCBA-4384-9897-AF0214A71F05}" srcOrd="0" destOrd="0" parTransId="{702A4C2E-6C6F-4B0A-AD44-B6434B85F861}" sibTransId="{D906FBF5-9C5C-4E75-8EC5-DF52D4DD4648}"/>
    <dgm:cxn modelId="{C29017E9-D45B-4084-9573-D6C8B81A90E7}" type="presOf" srcId="{DD61F089-939C-4CDA-89DB-C3309662BFBA}" destId="{A94D5446-CAAE-49A9-BFCB-803167A5DBBE}" srcOrd="0" destOrd="1" presId="urn:microsoft.com/office/officeart/2005/8/layout/chevron2"/>
    <dgm:cxn modelId="{F10319E9-A80B-434D-8E0F-0110E80C9C7E}" srcId="{E4303A40-0C25-415A-A6FD-4C5A937648B7}" destId="{ECEB37EE-74BC-4EAD-9752-1712697E7222}" srcOrd="4" destOrd="0" parTransId="{0C7B1F9E-922E-4F00-9346-73DBDF75B75B}" sibTransId="{A50E9FC5-CF49-4DF4-943F-D07526B4625A}"/>
    <dgm:cxn modelId="{CB0D85E9-DE46-4AC3-AB8C-4D262DCB48D5}" srcId="{E4303A40-0C25-415A-A6FD-4C5A937648B7}" destId="{301ABB45-50CE-414F-BAEF-B3B5750679C8}" srcOrd="3" destOrd="0" parTransId="{B7FAC119-2E4A-4A4A-B4AE-CB042F7B9A80}" sibTransId="{7B3CE0B1-C71D-401F-9910-0A881358D298}"/>
    <dgm:cxn modelId="{5C71F4EC-6BA3-4415-855A-6E197B7A6ADF}" srcId="{E4303A40-0C25-415A-A6FD-4C5A937648B7}" destId="{5188E368-FAC8-443B-B085-E2DC10501637}" srcOrd="7" destOrd="0" parTransId="{A644E381-CCE8-4FFC-9BA8-5F8EF2335906}" sibTransId="{191E9227-BC57-47CF-9E9C-2C64B97C3878}"/>
    <dgm:cxn modelId="{1833A7FB-DF66-4775-8AA7-37A80297CBD7}" srcId="{E4303A40-0C25-415A-A6FD-4C5A937648B7}" destId="{35C969F3-0300-4200-8488-B8BF8DBBB54A}" srcOrd="6" destOrd="0" parTransId="{CF959E0B-152E-4AC8-A1CE-C05F939BD49B}" sibTransId="{B5EABBEB-43FC-47D4-B87E-C681439DC730}"/>
    <dgm:cxn modelId="{8F8A719C-A27D-40BC-8385-2EB573404B51}" type="presParOf" srcId="{F2674082-C147-4E21-96A3-3123EF247CBB}" destId="{A10E4080-4F31-414C-BBD3-183B77259068}" srcOrd="0" destOrd="0" presId="urn:microsoft.com/office/officeart/2005/8/layout/chevron2"/>
    <dgm:cxn modelId="{92CCB0C4-E4CB-49E5-B246-632F552B0732}" type="presParOf" srcId="{A10E4080-4F31-414C-BBD3-183B77259068}" destId="{58C45B37-561A-4963-BB85-EB9872859BB8}" srcOrd="0" destOrd="0" presId="urn:microsoft.com/office/officeart/2005/8/layout/chevron2"/>
    <dgm:cxn modelId="{9D4151E9-FC7E-4AEA-B077-537EF7F7529B}" type="presParOf" srcId="{A10E4080-4F31-414C-BBD3-183B77259068}" destId="{A94D5446-CAAE-49A9-BFCB-803167A5DBBE}" srcOrd="1" destOrd="0" presId="urn:microsoft.com/office/officeart/2005/8/layout/chevron2"/>
    <dgm:cxn modelId="{8608A120-617A-469E-9603-62B42E6AFE0F}" type="presParOf" srcId="{F2674082-C147-4E21-96A3-3123EF247CBB}" destId="{E9EE99B3-33EB-4975-8E10-CB1FD2432CF6}" srcOrd="1" destOrd="0" presId="urn:microsoft.com/office/officeart/2005/8/layout/chevron2"/>
    <dgm:cxn modelId="{B9156F4A-9787-43BE-BA4E-96204F196FA7}" type="presParOf" srcId="{F2674082-C147-4E21-96A3-3123EF247CBB}" destId="{940A30BE-554E-4E34-A07E-3D8C707C4429}" srcOrd="2" destOrd="0" presId="urn:microsoft.com/office/officeart/2005/8/layout/chevron2"/>
    <dgm:cxn modelId="{56920A6A-CDA4-450B-8830-4F0CD9C3DC22}" type="presParOf" srcId="{940A30BE-554E-4E34-A07E-3D8C707C4429}" destId="{2F627169-6944-4A9D-A47E-96116273E0F2}" srcOrd="0" destOrd="0" presId="urn:microsoft.com/office/officeart/2005/8/layout/chevron2"/>
    <dgm:cxn modelId="{0EFE09CE-190A-457F-A5DA-C0EFE6FE33E8}" type="presParOf" srcId="{940A30BE-554E-4E34-A07E-3D8C707C4429}" destId="{AD0A64CD-39C7-42AD-97C0-5A85F06C097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1BF6543-B1E5-4EEF-97C8-157C786592F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D1C66EB-C464-466D-B0A4-AFE48B18CC2F}">
      <dgm:prSet custT="1"/>
      <dgm:spPr/>
      <dgm:t>
        <a:bodyPr/>
        <a:lstStyle/>
        <a:p>
          <a:r>
            <a:rPr lang="en-US" sz="2100" b="1" dirty="0"/>
            <a:t>Doubt</a:t>
          </a:r>
          <a:endParaRPr lang="ru-RU" sz="2100" b="1" dirty="0"/>
        </a:p>
      </dgm:t>
    </dgm:pt>
    <dgm:pt modelId="{64BC345B-52EE-4585-920B-A8D9F5755C93}" type="parTrans" cxnId="{4A918A37-459E-4CD1-A638-DE346282F91C}">
      <dgm:prSet/>
      <dgm:spPr/>
      <dgm:t>
        <a:bodyPr/>
        <a:lstStyle/>
        <a:p>
          <a:endParaRPr lang="ru-RU"/>
        </a:p>
      </dgm:t>
    </dgm:pt>
    <dgm:pt modelId="{867EBFE4-12AD-4029-B934-5F2F95E66096}" type="sibTrans" cxnId="{4A918A37-459E-4CD1-A638-DE346282F91C}">
      <dgm:prSet/>
      <dgm:spPr/>
      <dgm:t>
        <a:bodyPr/>
        <a:lstStyle/>
        <a:p>
          <a:endParaRPr lang="ru-RU"/>
        </a:p>
      </dgm:t>
    </dgm:pt>
    <dgm:pt modelId="{5A64C69A-DA93-4F5C-9D6F-A225815BBEE7}">
      <dgm:prSet custT="1"/>
      <dgm:spPr/>
      <dgm:t>
        <a:bodyPr/>
        <a:lstStyle/>
        <a:p>
          <a:r>
            <a:rPr lang="en-US" sz="2200" dirty="0"/>
            <a:t>Do you really think so?</a:t>
          </a:r>
          <a:endParaRPr lang="ru-RU" sz="2200" dirty="0"/>
        </a:p>
      </dgm:t>
    </dgm:pt>
    <dgm:pt modelId="{DD7C85BE-EC70-4AE1-903B-B521D8E11E4B}" type="parTrans" cxnId="{7258DEA2-C4DC-4621-B2E8-8FBE49A9DE5F}">
      <dgm:prSet/>
      <dgm:spPr/>
      <dgm:t>
        <a:bodyPr/>
        <a:lstStyle/>
        <a:p>
          <a:endParaRPr lang="ru-RU"/>
        </a:p>
      </dgm:t>
    </dgm:pt>
    <dgm:pt modelId="{ECFCDD9B-5518-4B28-92D3-6C953D2348C6}" type="sibTrans" cxnId="{7258DEA2-C4DC-4621-B2E8-8FBE49A9DE5F}">
      <dgm:prSet/>
      <dgm:spPr/>
      <dgm:t>
        <a:bodyPr/>
        <a:lstStyle/>
        <a:p>
          <a:endParaRPr lang="ru-RU"/>
        </a:p>
      </dgm:t>
    </dgm:pt>
    <dgm:pt modelId="{2C8A12A9-5F57-469B-94AD-65450BC20B9C}">
      <dgm:prSet custT="1"/>
      <dgm:spPr/>
      <dgm:t>
        <a:bodyPr/>
        <a:lstStyle/>
        <a:p>
          <a:r>
            <a:rPr lang="en-US" sz="2200" dirty="0"/>
            <a:t>Is that what you honestly think?</a:t>
          </a:r>
          <a:endParaRPr lang="ru-RU" sz="2200" dirty="0"/>
        </a:p>
      </dgm:t>
    </dgm:pt>
    <dgm:pt modelId="{4C266F99-D109-441F-9E75-CDCE055B3D05}" type="parTrans" cxnId="{38A2C967-C155-4314-AF5B-D919F54ACBCD}">
      <dgm:prSet/>
      <dgm:spPr/>
    </dgm:pt>
    <dgm:pt modelId="{EDD538B1-ABE9-4FDD-9469-6776772F0E06}" type="sibTrans" cxnId="{38A2C967-C155-4314-AF5B-D919F54ACBCD}">
      <dgm:prSet/>
      <dgm:spPr/>
    </dgm:pt>
    <dgm:pt modelId="{52A4E033-0D92-46AC-BD0F-3FDB379587DC}">
      <dgm:prSet custT="1"/>
      <dgm:spPr/>
      <dgm:t>
        <a:bodyPr/>
        <a:lstStyle/>
        <a:p>
          <a:r>
            <a:rPr lang="en-US" sz="2200" dirty="0"/>
            <a:t>You are convinced of this, aren’t you?</a:t>
          </a:r>
          <a:endParaRPr lang="ru-RU" sz="2200" dirty="0"/>
        </a:p>
      </dgm:t>
    </dgm:pt>
    <dgm:pt modelId="{80B5BCB5-8501-41D1-99DB-57C578B13CF1}" type="parTrans" cxnId="{5F798E4D-C790-41DA-BC9E-546BB261B8AC}">
      <dgm:prSet/>
      <dgm:spPr/>
    </dgm:pt>
    <dgm:pt modelId="{FF4C6380-CBD6-4842-85B1-451A069B628F}" type="sibTrans" cxnId="{5F798E4D-C790-41DA-BC9E-546BB261B8AC}">
      <dgm:prSet/>
      <dgm:spPr/>
    </dgm:pt>
    <dgm:pt modelId="{2D3BC9F6-91A9-411B-8B91-272F8B5D4EB7}">
      <dgm:prSet custT="1"/>
      <dgm:spPr/>
      <dgm:t>
        <a:bodyPr/>
        <a:lstStyle/>
        <a:p>
          <a:r>
            <a:rPr lang="en-US" sz="2200" dirty="0"/>
            <a:t>I’m not so sure about that.</a:t>
          </a:r>
          <a:endParaRPr lang="ru-RU" sz="2200" dirty="0"/>
        </a:p>
      </dgm:t>
    </dgm:pt>
    <dgm:pt modelId="{4EAA54F7-7D46-4728-8D31-5C9EB25C9981}" type="parTrans" cxnId="{F8BAC3D3-8096-4CCD-8E1D-9E66395B5C75}">
      <dgm:prSet/>
      <dgm:spPr/>
    </dgm:pt>
    <dgm:pt modelId="{882BA421-EC57-46F9-A1C0-7EBDE3893509}" type="sibTrans" cxnId="{F8BAC3D3-8096-4CCD-8E1D-9E66395B5C75}">
      <dgm:prSet/>
      <dgm:spPr/>
    </dgm:pt>
    <dgm:pt modelId="{AE5EADEC-0CF9-4CCE-BA51-8647C0F210C5}">
      <dgm:prSet custT="1"/>
      <dgm:spPr/>
      <dgm:t>
        <a:bodyPr/>
        <a:lstStyle/>
        <a:p>
          <a:r>
            <a:rPr lang="en-US" sz="2200" dirty="0"/>
            <a:t>Well, I don’t know …</a:t>
          </a:r>
          <a:endParaRPr lang="ru-RU" sz="2200" dirty="0"/>
        </a:p>
      </dgm:t>
    </dgm:pt>
    <dgm:pt modelId="{D1D8E2EE-DCD6-438D-B058-46A37B06D12E}" type="parTrans" cxnId="{83991D16-BEFD-44F3-8218-1A7C25D4678E}">
      <dgm:prSet/>
      <dgm:spPr/>
    </dgm:pt>
    <dgm:pt modelId="{4886A937-5AA5-4EB6-AB20-DB896697C236}" type="sibTrans" cxnId="{83991D16-BEFD-44F3-8218-1A7C25D4678E}">
      <dgm:prSet/>
      <dgm:spPr/>
    </dgm:pt>
    <dgm:pt modelId="{434D3243-1EDD-4863-A247-027F8F9899A7}">
      <dgm:prSet custT="1"/>
      <dgm:spPr/>
      <dgm:t>
        <a:bodyPr/>
        <a:lstStyle/>
        <a:p>
          <a:r>
            <a:rPr lang="en-US" sz="2200" dirty="0"/>
            <a:t>Well, it depends, doesn’t it?</a:t>
          </a:r>
          <a:endParaRPr lang="ru-RU" sz="2200" dirty="0"/>
        </a:p>
      </dgm:t>
    </dgm:pt>
    <dgm:pt modelId="{FDF2CA8C-2971-45FB-95A0-5EEBAD495AC0}" type="parTrans" cxnId="{C0E497E8-19EB-434B-8CEE-9FE3BC224CB8}">
      <dgm:prSet/>
      <dgm:spPr/>
    </dgm:pt>
    <dgm:pt modelId="{0FCBD678-5C31-4061-A701-210B73B6F449}" type="sibTrans" cxnId="{C0E497E8-19EB-434B-8CEE-9FE3BC224CB8}">
      <dgm:prSet/>
      <dgm:spPr/>
    </dgm:pt>
    <dgm:pt modelId="{91DB45CC-E960-40FB-8D64-DC55E45A3BE9}">
      <dgm:prSet custT="1"/>
      <dgm:spPr/>
      <dgm:t>
        <a:bodyPr/>
        <a:lstStyle/>
        <a:p>
          <a:r>
            <a:rPr lang="en-US" sz="2200" dirty="0"/>
            <a:t>You can’t be serious.</a:t>
          </a:r>
          <a:endParaRPr lang="ru-RU" sz="2200" dirty="0"/>
        </a:p>
      </dgm:t>
    </dgm:pt>
    <dgm:pt modelId="{A28B4112-A93F-48FC-AD80-7FF8373C27E8}" type="parTrans" cxnId="{4D6A3253-AC5B-4E2E-B0CB-1AC6AA247181}">
      <dgm:prSet/>
      <dgm:spPr/>
    </dgm:pt>
    <dgm:pt modelId="{EDCC4C45-59EA-48A5-9250-2A883104D7DD}" type="sibTrans" cxnId="{4D6A3253-AC5B-4E2E-B0CB-1AC6AA247181}">
      <dgm:prSet/>
      <dgm:spPr/>
    </dgm:pt>
    <dgm:pt modelId="{F2674082-C147-4E21-96A3-3123EF247CBB}" type="pres">
      <dgm:prSet presAssocID="{61BF6543-B1E5-4EEF-97C8-157C786592F2}" presName="linearFlow" presStyleCnt="0">
        <dgm:presLayoutVars>
          <dgm:dir/>
          <dgm:animLvl val="lvl"/>
          <dgm:resizeHandles val="exact"/>
        </dgm:presLayoutVars>
      </dgm:prSet>
      <dgm:spPr/>
    </dgm:pt>
    <dgm:pt modelId="{02028AC5-216B-4CB2-809F-2502FF30C93E}" type="pres">
      <dgm:prSet presAssocID="{ED1C66EB-C464-466D-B0A4-AFE48B18CC2F}" presName="composite" presStyleCnt="0"/>
      <dgm:spPr/>
    </dgm:pt>
    <dgm:pt modelId="{63A0A3BF-3757-4321-81AB-2F15B5CB2C39}" type="pres">
      <dgm:prSet presAssocID="{ED1C66EB-C464-466D-B0A4-AFE48B18CC2F}" presName="parentText" presStyleLbl="alignNode1" presStyleIdx="0" presStyleCnt="1" custScaleX="67674" custScaleY="75713" custLinFactNeighborX="-2295" custLinFactNeighborY="-12500">
        <dgm:presLayoutVars>
          <dgm:chMax val="1"/>
          <dgm:bulletEnabled val="1"/>
        </dgm:presLayoutVars>
      </dgm:prSet>
      <dgm:spPr/>
    </dgm:pt>
    <dgm:pt modelId="{64288AB5-EBA3-47BE-A58C-87EDF5E5761E}" type="pres">
      <dgm:prSet presAssocID="{ED1C66EB-C464-466D-B0A4-AFE48B18CC2F}" presName="descendantText" presStyleLbl="alignAcc1" presStyleIdx="0" presStyleCnt="1" custScaleX="103114" custScaleY="107425" custLinFactNeighborX="-5528" custLinFactNeighborY="1703">
        <dgm:presLayoutVars>
          <dgm:bulletEnabled val="1"/>
        </dgm:presLayoutVars>
      </dgm:prSet>
      <dgm:spPr/>
    </dgm:pt>
  </dgm:ptLst>
  <dgm:cxnLst>
    <dgm:cxn modelId="{4F49D903-80F8-4B04-BBC1-4614C97993AC}" type="presOf" srcId="{ED1C66EB-C464-466D-B0A4-AFE48B18CC2F}" destId="{63A0A3BF-3757-4321-81AB-2F15B5CB2C39}" srcOrd="0" destOrd="0" presId="urn:microsoft.com/office/officeart/2005/8/layout/chevron2"/>
    <dgm:cxn modelId="{83991D16-BEFD-44F3-8218-1A7C25D4678E}" srcId="{ED1C66EB-C464-466D-B0A4-AFE48B18CC2F}" destId="{AE5EADEC-0CF9-4CCE-BA51-8647C0F210C5}" srcOrd="4" destOrd="0" parTransId="{D1D8E2EE-DCD6-438D-B058-46A37B06D12E}" sibTransId="{4886A937-5AA5-4EB6-AB20-DB896697C236}"/>
    <dgm:cxn modelId="{814E9F27-7669-4B71-9FD8-5617A5B04374}" type="presOf" srcId="{61BF6543-B1E5-4EEF-97C8-157C786592F2}" destId="{F2674082-C147-4E21-96A3-3123EF247CBB}" srcOrd="0" destOrd="0" presId="urn:microsoft.com/office/officeart/2005/8/layout/chevron2"/>
    <dgm:cxn modelId="{4A918A37-459E-4CD1-A638-DE346282F91C}" srcId="{61BF6543-B1E5-4EEF-97C8-157C786592F2}" destId="{ED1C66EB-C464-466D-B0A4-AFE48B18CC2F}" srcOrd="0" destOrd="0" parTransId="{64BC345B-52EE-4585-920B-A8D9F5755C93}" sibTransId="{867EBFE4-12AD-4029-B934-5F2F95E66096}"/>
    <dgm:cxn modelId="{F76D2D39-1E6B-4517-9F66-A274DF587BF3}" type="presOf" srcId="{52A4E033-0D92-46AC-BD0F-3FDB379587DC}" destId="{64288AB5-EBA3-47BE-A58C-87EDF5E5761E}" srcOrd="0" destOrd="2" presId="urn:microsoft.com/office/officeart/2005/8/layout/chevron2"/>
    <dgm:cxn modelId="{38A2C967-C155-4314-AF5B-D919F54ACBCD}" srcId="{ED1C66EB-C464-466D-B0A4-AFE48B18CC2F}" destId="{2C8A12A9-5F57-469B-94AD-65450BC20B9C}" srcOrd="1" destOrd="0" parTransId="{4C266F99-D109-441F-9E75-CDCE055B3D05}" sibTransId="{EDD538B1-ABE9-4FDD-9469-6776772F0E06}"/>
    <dgm:cxn modelId="{116F936B-156B-461A-BC05-29CBF2713A5A}" type="presOf" srcId="{434D3243-1EDD-4863-A247-027F8F9899A7}" destId="{64288AB5-EBA3-47BE-A58C-87EDF5E5761E}" srcOrd="0" destOrd="5" presId="urn:microsoft.com/office/officeart/2005/8/layout/chevron2"/>
    <dgm:cxn modelId="{5F798E4D-C790-41DA-BC9E-546BB261B8AC}" srcId="{ED1C66EB-C464-466D-B0A4-AFE48B18CC2F}" destId="{52A4E033-0D92-46AC-BD0F-3FDB379587DC}" srcOrd="2" destOrd="0" parTransId="{80B5BCB5-8501-41D1-99DB-57C578B13CF1}" sibTransId="{FF4C6380-CBD6-4842-85B1-451A069B628F}"/>
    <dgm:cxn modelId="{0E07B451-79B5-4324-97DA-E7B5DB8AC4C8}" type="presOf" srcId="{AE5EADEC-0CF9-4CCE-BA51-8647C0F210C5}" destId="{64288AB5-EBA3-47BE-A58C-87EDF5E5761E}" srcOrd="0" destOrd="4" presId="urn:microsoft.com/office/officeart/2005/8/layout/chevron2"/>
    <dgm:cxn modelId="{4D6A3253-AC5B-4E2E-B0CB-1AC6AA247181}" srcId="{ED1C66EB-C464-466D-B0A4-AFE48B18CC2F}" destId="{91DB45CC-E960-40FB-8D64-DC55E45A3BE9}" srcOrd="6" destOrd="0" parTransId="{A28B4112-A93F-48FC-AD80-7FF8373C27E8}" sibTransId="{EDCC4C45-59EA-48A5-9250-2A883104D7DD}"/>
    <dgm:cxn modelId="{1C1F4A5A-66B7-402C-80FB-45B70EE32D30}" type="presOf" srcId="{5A64C69A-DA93-4F5C-9D6F-A225815BBEE7}" destId="{64288AB5-EBA3-47BE-A58C-87EDF5E5761E}" srcOrd="0" destOrd="0" presId="urn:microsoft.com/office/officeart/2005/8/layout/chevron2"/>
    <dgm:cxn modelId="{7258DEA2-C4DC-4621-B2E8-8FBE49A9DE5F}" srcId="{ED1C66EB-C464-466D-B0A4-AFE48B18CC2F}" destId="{5A64C69A-DA93-4F5C-9D6F-A225815BBEE7}" srcOrd="0" destOrd="0" parTransId="{DD7C85BE-EC70-4AE1-903B-B521D8E11E4B}" sibTransId="{ECFCDD9B-5518-4B28-92D3-6C953D2348C6}"/>
    <dgm:cxn modelId="{458D4AC1-10F4-4C2F-BEA5-4D03ECDCAF84}" type="presOf" srcId="{91DB45CC-E960-40FB-8D64-DC55E45A3BE9}" destId="{64288AB5-EBA3-47BE-A58C-87EDF5E5761E}" srcOrd="0" destOrd="6" presId="urn:microsoft.com/office/officeart/2005/8/layout/chevron2"/>
    <dgm:cxn modelId="{F8BAC3D3-8096-4CCD-8E1D-9E66395B5C75}" srcId="{ED1C66EB-C464-466D-B0A4-AFE48B18CC2F}" destId="{2D3BC9F6-91A9-411B-8B91-272F8B5D4EB7}" srcOrd="3" destOrd="0" parTransId="{4EAA54F7-7D46-4728-8D31-5C9EB25C9981}" sibTransId="{882BA421-EC57-46F9-A1C0-7EBDE3893509}"/>
    <dgm:cxn modelId="{3C6B05E0-F359-4E97-8662-20EBE9181E10}" type="presOf" srcId="{2C8A12A9-5F57-469B-94AD-65450BC20B9C}" destId="{64288AB5-EBA3-47BE-A58C-87EDF5E5761E}" srcOrd="0" destOrd="1" presId="urn:microsoft.com/office/officeart/2005/8/layout/chevron2"/>
    <dgm:cxn modelId="{D80459E4-F58E-4F0F-BE3E-612E60B3275E}" type="presOf" srcId="{2D3BC9F6-91A9-411B-8B91-272F8B5D4EB7}" destId="{64288AB5-EBA3-47BE-A58C-87EDF5E5761E}" srcOrd="0" destOrd="3" presId="urn:microsoft.com/office/officeart/2005/8/layout/chevron2"/>
    <dgm:cxn modelId="{C0E497E8-19EB-434B-8CEE-9FE3BC224CB8}" srcId="{ED1C66EB-C464-466D-B0A4-AFE48B18CC2F}" destId="{434D3243-1EDD-4863-A247-027F8F9899A7}" srcOrd="5" destOrd="0" parTransId="{FDF2CA8C-2971-45FB-95A0-5EEBAD495AC0}" sibTransId="{0FCBD678-5C31-4061-A701-210B73B6F449}"/>
    <dgm:cxn modelId="{797B6880-ACC1-4A67-A7DB-2FAC4DE8CA82}" type="presParOf" srcId="{F2674082-C147-4E21-96A3-3123EF247CBB}" destId="{02028AC5-216B-4CB2-809F-2502FF30C93E}" srcOrd="0" destOrd="0" presId="urn:microsoft.com/office/officeart/2005/8/layout/chevron2"/>
    <dgm:cxn modelId="{8E85065B-3880-4621-9006-7B367C22E08E}" type="presParOf" srcId="{02028AC5-216B-4CB2-809F-2502FF30C93E}" destId="{63A0A3BF-3757-4321-81AB-2F15B5CB2C39}" srcOrd="0" destOrd="0" presId="urn:microsoft.com/office/officeart/2005/8/layout/chevron2"/>
    <dgm:cxn modelId="{791EA378-2E94-45BB-A158-04D0123DD48C}" type="presParOf" srcId="{02028AC5-216B-4CB2-809F-2502FF30C93E}" destId="{64288AB5-EBA3-47BE-A58C-87EDF5E5761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1BF6543-B1E5-4EEF-97C8-157C786592F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4303A40-0C25-415A-A6FD-4C5A937648B7}">
      <dgm:prSet phldrT="[Текст]" custT="1"/>
      <dgm:spPr/>
      <dgm:t>
        <a:bodyPr/>
        <a:lstStyle/>
        <a:p>
          <a:r>
            <a:rPr lang="en-US" sz="2100" b="1" dirty="0"/>
            <a:t>Replies</a:t>
          </a:r>
          <a:endParaRPr lang="ru-RU" sz="2100" b="1" dirty="0"/>
        </a:p>
      </dgm:t>
    </dgm:pt>
    <dgm:pt modelId="{2D0D3E0E-47DF-4148-AFA9-4A1F18B16B78}" type="parTrans" cxnId="{6A583F15-F588-4575-8A7B-34690629C154}">
      <dgm:prSet/>
      <dgm:spPr/>
      <dgm:t>
        <a:bodyPr/>
        <a:lstStyle/>
        <a:p>
          <a:endParaRPr lang="ru-RU"/>
        </a:p>
      </dgm:t>
    </dgm:pt>
    <dgm:pt modelId="{9091D25F-FD8D-4EAC-96D1-4466CAFE36D1}" type="sibTrans" cxnId="{6A583F15-F588-4575-8A7B-34690629C154}">
      <dgm:prSet/>
      <dgm:spPr/>
      <dgm:t>
        <a:bodyPr/>
        <a:lstStyle/>
        <a:p>
          <a:endParaRPr lang="ru-RU"/>
        </a:p>
      </dgm:t>
    </dgm:pt>
    <dgm:pt modelId="{5F5B198E-1A66-486C-BD02-E213ACA7D005}">
      <dgm:prSet custT="1"/>
      <dgm:spPr/>
      <dgm:t>
        <a:bodyPr/>
        <a:lstStyle/>
        <a:p>
          <a:r>
            <a:rPr lang="en-US" sz="2200" dirty="0"/>
            <a:t>Do you feel like going to the cinema tonight?</a:t>
          </a:r>
          <a:endParaRPr lang="ru-RU" sz="2200" dirty="0"/>
        </a:p>
      </dgm:t>
    </dgm:pt>
    <dgm:pt modelId="{455AA2C2-3B5B-4545-9AF4-4CC04280677C}" type="parTrans" cxnId="{F0EB3086-BC5C-49EA-A1E6-75CF11DB73D5}">
      <dgm:prSet/>
      <dgm:spPr/>
      <dgm:t>
        <a:bodyPr/>
        <a:lstStyle/>
        <a:p>
          <a:endParaRPr lang="ru-RU"/>
        </a:p>
      </dgm:t>
    </dgm:pt>
    <dgm:pt modelId="{9D11D788-2918-4348-B8B3-0CE76E540A0B}" type="sibTrans" cxnId="{F0EB3086-BC5C-49EA-A1E6-75CF11DB73D5}">
      <dgm:prSet/>
      <dgm:spPr/>
      <dgm:t>
        <a:bodyPr/>
        <a:lstStyle/>
        <a:p>
          <a:endParaRPr lang="ru-RU"/>
        </a:p>
      </dgm:t>
    </dgm:pt>
    <dgm:pt modelId="{0BAF1882-DCBA-4384-9897-AF0214A71F05}">
      <dgm:prSet custT="1"/>
      <dgm:spPr/>
      <dgm:t>
        <a:bodyPr/>
        <a:lstStyle/>
        <a:p>
          <a:pPr>
            <a:buFont typeface="+mj-lt"/>
            <a:buNone/>
          </a:pPr>
          <a:endParaRPr lang="ru-RU" sz="2200" dirty="0"/>
        </a:p>
      </dgm:t>
    </dgm:pt>
    <dgm:pt modelId="{702A4C2E-6C6F-4B0A-AD44-B6434B85F861}" type="parTrans" cxnId="{6705B6E0-C05A-49DB-9FE8-C5E75FF2C1BF}">
      <dgm:prSet/>
      <dgm:spPr/>
      <dgm:t>
        <a:bodyPr/>
        <a:lstStyle/>
        <a:p>
          <a:endParaRPr lang="ru-RU"/>
        </a:p>
      </dgm:t>
    </dgm:pt>
    <dgm:pt modelId="{D906FBF5-9C5C-4E75-8EC5-DF52D4DD4648}" type="sibTrans" cxnId="{6705B6E0-C05A-49DB-9FE8-C5E75FF2C1BF}">
      <dgm:prSet/>
      <dgm:spPr/>
      <dgm:t>
        <a:bodyPr/>
        <a:lstStyle/>
        <a:p>
          <a:endParaRPr lang="ru-RU"/>
        </a:p>
      </dgm:t>
    </dgm:pt>
    <dgm:pt modelId="{CF7D7D49-897F-46FA-A3CB-3A582AA2C733}">
      <dgm:prSet phldrT="[Текст]" custT="1"/>
      <dgm:spPr/>
      <dgm:t>
        <a:bodyPr/>
        <a:lstStyle/>
        <a:p>
          <a:r>
            <a:rPr lang="en-US" sz="2100" b="1" dirty="0" err="1"/>
            <a:t>Sug</a:t>
          </a:r>
          <a:r>
            <a:rPr lang="en-US" sz="2100" b="1" dirty="0"/>
            <a:t>-gestions</a:t>
          </a:r>
          <a:endParaRPr lang="ru-RU" sz="2100" b="1" dirty="0"/>
        </a:p>
      </dgm:t>
    </dgm:pt>
    <dgm:pt modelId="{DBC4E860-FB04-4100-9FDB-F029C79A978A}" type="sibTrans" cxnId="{E680DA84-0C56-4D07-A693-D8797F4FBC3D}">
      <dgm:prSet/>
      <dgm:spPr/>
      <dgm:t>
        <a:bodyPr/>
        <a:lstStyle/>
        <a:p>
          <a:endParaRPr lang="ru-RU"/>
        </a:p>
      </dgm:t>
    </dgm:pt>
    <dgm:pt modelId="{3FEE11D3-0729-4B0E-B176-490E54F5722D}" type="parTrans" cxnId="{E680DA84-0C56-4D07-A693-D8797F4FBC3D}">
      <dgm:prSet/>
      <dgm:spPr/>
      <dgm:t>
        <a:bodyPr/>
        <a:lstStyle/>
        <a:p>
          <a:endParaRPr lang="ru-RU"/>
        </a:p>
      </dgm:t>
    </dgm:pt>
    <dgm:pt modelId="{9F3CEF80-A55D-4EA6-BB3C-9CE313131FA3}">
      <dgm:prSet custT="1"/>
      <dgm:spPr/>
      <dgm:t>
        <a:bodyPr/>
        <a:lstStyle/>
        <a:p>
          <a:r>
            <a:rPr lang="en-US" sz="2200" dirty="0"/>
            <a:t>How about buying new records?</a:t>
          </a:r>
          <a:endParaRPr lang="ru-RU" sz="2200" dirty="0"/>
        </a:p>
      </dgm:t>
    </dgm:pt>
    <dgm:pt modelId="{F736DCF0-520C-491C-963A-3CA05653628C}" type="parTrans" cxnId="{74B50791-5E85-4A13-B1AA-DC89BD393B05}">
      <dgm:prSet/>
      <dgm:spPr/>
      <dgm:t>
        <a:bodyPr/>
        <a:lstStyle/>
        <a:p>
          <a:endParaRPr lang="ru-RU"/>
        </a:p>
      </dgm:t>
    </dgm:pt>
    <dgm:pt modelId="{A68E106C-3AB1-4670-A1F0-1CDF7099ECD9}" type="sibTrans" cxnId="{74B50791-5E85-4A13-B1AA-DC89BD393B05}">
      <dgm:prSet/>
      <dgm:spPr/>
      <dgm:t>
        <a:bodyPr/>
        <a:lstStyle/>
        <a:p>
          <a:endParaRPr lang="ru-RU"/>
        </a:p>
      </dgm:t>
    </dgm:pt>
    <dgm:pt modelId="{34915822-5654-4746-B38F-2C30242FEFD9}">
      <dgm:prSet custT="1"/>
      <dgm:spPr/>
      <dgm:t>
        <a:bodyPr/>
        <a:lstStyle/>
        <a:p>
          <a:r>
            <a:rPr lang="en-US" sz="2200" dirty="0"/>
            <a:t>What about going to the exhibition?</a:t>
          </a:r>
          <a:endParaRPr lang="ru-RU" sz="2200" dirty="0"/>
        </a:p>
      </dgm:t>
    </dgm:pt>
    <dgm:pt modelId="{7AD8460B-BF4D-4727-B895-E407D36DCF87}" type="parTrans" cxnId="{8D7ED2D0-A7BD-430C-A590-9079BDE7E6A4}">
      <dgm:prSet/>
      <dgm:spPr/>
      <dgm:t>
        <a:bodyPr/>
        <a:lstStyle/>
        <a:p>
          <a:endParaRPr lang="ru-RU"/>
        </a:p>
      </dgm:t>
    </dgm:pt>
    <dgm:pt modelId="{992005AF-A875-46C1-8432-F0918C58DB53}" type="sibTrans" cxnId="{8D7ED2D0-A7BD-430C-A590-9079BDE7E6A4}">
      <dgm:prSet/>
      <dgm:spPr/>
      <dgm:t>
        <a:bodyPr/>
        <a:lstStyle/>
        <a:p>
          <a:endParaRPr lang="ru-RU"/>
        </a:p>
      </dgm:t>
    </dgm:pt>
    <dgm:pt modelId="{6A75DBFF-6F27-4E7B-9736-198FC89920D9}">
      <dgm:prSet custT="1"/>
      <dgm:spPr/>
      <dgm:t>
        <a:bodyPr/>
        <a:lstStyle/>
        <a:p>
          <a:r>
            <a:rPr lang="en-US" sz="2200" dirty="0"/>
            <a:t>How about watching the new </a:t>
          </a:r>
          <a:r>
            <a:rPr lang="en-US" sz="2200" dirty="0" err="1"/>
            <a:t>programme</a:t>
          </a:r>
          <a:r>
            <a:rPr lang="en-US" sz="2200" dirty="0"/>
            <a:t>?</a:t>
          </a:r>
          <a:endParaRPr lang="ru-RU" sz="2200" dirty="0"/>
        </a:p>
      </dgm:t>
    </dgm:pt>
    <dgm:pt modelId="{22B035D5-4FEA-4D43-A046-659D6DFCA2F6}" type="parTrans" cxnId="{BBE82931-7A74-44FA-A711-1E848F283BA1}">
      <dgm:prSet/>
      <dgm:spPr/>
      <dgm:t>
        <a:bodyPr/>
        <a:lstStyle/>
        <a:p>
          <a:endParaRPr lang="ru-RU"/>
        </a:p>
      </dgm:t>
    </dgm:pt>
    <dgm:pt modelId="{F0672259-7AB4-45C8-BE8F-9919C856D18A}" type="sibTrans" cxnId="{BBE82931-7A74-44FA-A711-1E848F283BA1}">
      <dgm:prSet/>
      <dgm:spPr/>
      <dgm:t>
        <a:bodyPr/>
        <a:lstStyle/>
        <a:p>
          <a:endParaRPr lang="ru-RU"/>
        </a:p>
      </dgm:t>
    </dgm:pt>
    <dgm:pt modelId="{9BB6A12B-3B3B-4C62-8FC3-2F624764B609}">
      <dgm:prSet custT="1"/>
      <dgm:spPr/>
      <dgm:t>
        <a:bodyPr/>
        <a:lstStyle/>
        <a:p>
          <a:endParaRPr lang="ru-RU" sz="2200" dirty="0"/>
        </a:p>
      </dgm:t>
    </dgm:pt>
    <dgm:pt modelId="{93675CE7-9D60-4613-9903-1D48B75C928B}" type="parTrans" cxnId="{AEB27D97-19BE-42E8-A486-B3F613AC7AA3}">
      <dgm:prSet/>
      <dgm:spPr/>
      <dgm:t>
        <a:bodyPr/>
        <a:lstStyle/>
        <a:p>
          <a:endParaRPr lang="ru-RU"/>
        </a:p>
      </dgm:t>
    </dgm:pt>
    <dgm:pt modelId="{46140F99-9D5E-4B6F-9B46-A5752ED67861}" type="sibTrans" cxnId="{AEB27D97-19BE-42E8-A486-B3F613AC7AA3}">
      <dgm:prSet/>
      <dgm:spPr/>
      <dgm:t>
        <a:bodyPr/>
        <a:lstStyle/>
        <a:p>
          <a:endParaRPr lang="ru-RU"/>
        </a:p>
      </dgm:t>
    </dgm:pt>
    <dgm:pt modelId="{625D26A1-FCEB-440A-989D-F3F1B09A7551}">
      <dgm:prSet custT="1"/>
      <dgm:spPr/>
      <dgm:t>
        <a:bodyPr/>
        <a:lstStyle/>
        <a:p>
          <a:r>
            <a:rPr lang="en-US" sz="2200" dirty="0"/>
            <a:t>What do you say to camping?</a:t>
          </a:r>
          <a:endParaRPr lang="ru-RU" sz="2200" dirty="0"/>
        </a:p>
      </dgm:t>
    </dgm:pt>
    <dgm:pt modelId="{F1C5322D-06A9-4654-AF0D-D9D88D0F0FF1}" type="parTrans" cxnId="{9C94F786-1263-47B3-A22D-03D28AB40617}">
      <dgm:prSet/>
      <dgm:spPr/>
      <dgm:t>
        <a:bodyPr/>
        <a:lstStyle/>
        <a:p>
          <a:endParaRPr lang="ru-RU"/>
        </a:p>
      </dgm:t>
    </dgm:pt>
    <dgm:pt modelId="{2849077C-8786-4E69-B02E-4A88FB7C8B3F}" type="sibTrans" cxnId="{9C94F786-1263-47B3-A22D-03D28AB40617}">
      <dgm:prSet/>
      <dgm:spPr/>
      <dgm:t>
        <a:bodyPr/>
        <a:lstStyle/>
        <a:p>
          <a:endParaRPr lang="ru-RU"/>
        </a:p>
      </dgm:t>
    </dgm:pt>
    <dgm:pt modelId="{A2A246BC-FAF1-4370-AF04-8E339227372E}">
      <dgm:prSet custT="1"/>
      <dgm:spPr/>
      <dgm:t>
        <a:bodyPr/>
        <a:lstStyle/>
        <a:p>
          <a:endParaRPr lang="ru-RU" sz="2200" dirty="0"/>
        </a:p>
      </dgm:t>
    </dgm:pt>
    <dgm:pt modelId="{635B8E36-220C-40D8-A911-FBA2A72FC9A9}" type="parTrans" cxnId="{27AD6A9D-5AEA-4265-A0A9-0C7A39D0E64B}">
      <dgm:prSet/>
      <dgm:spPr/>
      <dgm:t>
        <a:bodyPr/>
        <a:lstStyle/>
        <a:p>
          <a:endParaRPr lang="ru-RU"/>
        </a:p>
      </dgm:t>
    </dgm:pt>
    <dgm:pt modelId="{FD11D421-8844-4214-9BE7-0459DD39EDAD}" type="sibTrans" cxnId="{27AD6A9D-5AEA-4265-A0A9-0C7A39D0E64B}">
      <dgm:prSet/>
      <dgm:spPr/>
      <dgm:t>
        <a:bodyPr/>
        <a:lstStyle/>
        <a:p>
          <a:endParaRPr lang="ru-RU"/>
        </a:p>
      </dgm:t>
    </dgm:pt>
    <dgm:pt modelId="{53F6AD8F-C2ED-4534-9840-4E5199337F5F}">
      <dgm:prSet custT="1"/>
      <dgm:spPr/>
      <dgm:t>
        <a:bodyPr/>
        <a:lstStyle/>
        <a:p>
          <a:pPr>
            <a:buFont typeface="+mj-lt"/>
            <a:buNone/>
          </a:pPr>
          <a:endParaRPr lang="ru-RU" sz="2200" dirty="0"/>
        </a:p>
      </dgm:t>
    </dgm:pt>
    <dgm:pt modelId="{6F86B8F8-7C07-4012-AFCE-B43323981833}" type="parTrans" cxnId="{29993230-05A4-4E50-A11B-FECD2AAFBD9E}">
      <dgm:prSet/>
      <dgm:spPr/>
      <dgm:t>
        <a:bodyPr/>
        <a:lstStyle/>
        <a:p>
          <a:endParaRPr lang="ru-RU"/>
        </a:p>
      </dgm:t>
    </dgm:pt>
    <dgm:pt modelId="{2168A84D-927A-4655-A05E-2B55F2CBC2ED}" type="sibTrans" cxnId="{29993230-05A4-4E50-A11B-FECD2AAFBD9E}">
      <dgm:prSet/>
      <dgm:spPr/>
      <dgm:t>
        <a:bodyPr/>
        <a:lstStyle/>
        <a:p>
          <a:endParaRPr lang="ru-RU"/>
        </a:p>
      </dgm:t>
    </dgm:pt>
    <dgm:pt modelId="{4AC690B3-3BB3-4F62-B9F5-68F589F4B2C9}">
      <dgm:prSet custT="1"/>
      <dgm:spPr/>
      <dgm:t>
        <a:bodyPr/>
        <a:lstStyle/>
        <a:p>
          <a:pPr>
            <a:buFont typeface="+mj-lt"/>
            <a:buNone/>
          </a:pPr>
          <a:r>
            <a:rPr lang="en-US" sz="2200" dirty="0"/>
            <a:t>Yes, that sounds like a good idea.</a:t>
          </a:r>
          <a:endParaRPr lang="ru-RU" sz="2200" dirty="0"/>
        </a:p>
      </dgm:t>
    </dgm:pt>
    <dgm:pt modelId="{5F2FD73C-F4B4-42EA-A19B-742423A9BAC9}" type="parTrans" cxnId="{7BEB543A-00C5-4417-84EB-FCDE822D0EEE}">
      <dgm:prSet/>
      <dgm:spPr/>
      <dgm:t>
        <a:bodyPr/>
        <a:lstStyle/>
        <a:p>
          <a:endParaRPr lang="ru-RU"/>
        </a:p>
      </dgm:t>
    </dgm:pt>
    <dgm:pt modelId="{985C7604-425A-4EA7-8095-91054BC8C4B5}" type="sibTrans" cxnId="{7BEB543A-00C5-4417-84EB-FCDE822D0EEE}">
      <dgm:prSet/>
      <dgm:spPr/>
      <dgm:t>
        <a:bodyPr/>
        <a:lstStyle/>
        <a:p>
          <a:endParaRPr lang="ru-RU"/>
        </a:p>
      </dgm:t>
    </dgm:pt>
    <dgm:pt modelId="{7DB16FCD-C3CE-469E-9502-F7CF780E1FBE}">
      <dgm:prSet custT="1"/>
      <dgm:spPr/>
      <dgm:t>
        <a:bodyPr/>
        <a:lstStyle/>
        <a:p>
          <a:pPr>
            <a:buFont typeface="+mj-lt"/>
            <a:buNone/>
          </a:pPr>
          <a:r>
            <a:rPr lang="en-US" sz="2200" dirty="0"/>
            <a:t>That’s fine! / Not a bad idea.</a:t>
          </a:r>
          <a:endParaRPr lang="ru-RU" sz="2200" dirty="0"/>
        </a:p>
      </dgm:t>
    </dgm:pt>
    <dgm:pt modelId="{75AA087D-9DDF-4D36-88C6-9818E04296DB}" type="parTrans" cxnId="{973F52A1-E077-481A-B687-34D3873CE7A3}">
      <dgm:prSet/>
      <dgm:spPr/>
      <dgm:t>
        <a:bodyPr/>
        <a:lstStyle/>
        <a:p>
          <a:endParaRPr lang="ru-RU"/>
        </a:p>
      </dgm:t>
    </dgm:pt>
    <dgm:pt modelId="{11110F29-AD24-4E02-8EE5-FE57A7B5487E}" type="sibTrans" cxnId="{973F52A1-E077-481A-B687-34D3873CE7A3}">
      <dgm:prSet/>
      <dgm:spPr/>
      <dgm:t>
        <a:bodyPr/>
        <a:lstStyle/>
        <a:p>
          <a:endParaRPr lang="ru-RU"/>
        </a:p>
      </dgm:t>
    </dgm:pt>
    <dgm:pt modelId="{41D4B6F7-6607-47F0-8940-C5FDD670B30D}">
      <dgm:prSet custT="1"/>
      <dgm:spPr/>
      <dgm:t>
        <a:bodyPr/>
        <a:lstStyle/>
        <a:p>
          <a:pPr>
            <a:buFont typeface="+mj-lt"/>
            <a:buNone/>
          </a:pPr>
          <a:endParaRPr lang="ru-RU" sz="2200" dirty="0"/>
        </a:p>
      </dgm:t>
    </dgm:pt>
    <dgm:pt modelId="{960B2A61-EBBD-45ED-BEFE-3F2052D28C65}" type="parTrans" cxnId="{F75AA80D-181E-4A3D-A2F7-E98054E8B5B1}">
      <dgm:prSet/>
      <dgm:spPr/>
      <dgm:t>
        <a:bodyPr/>
        <a:lstStyle/>
        <a:p>
          <a:endParaRPr lang="ru-RU"/>
        </a:p>
      </dgm:t>
    </dgm:pt>
    <dgm:pt modelId="{090AC50B-6145-47F9-BBE1-62BF6BE588B3}" type="sibTrans" cxnId="{F75AA80D-181E-4A3D-A2F7-E98054E8B5B1}">
      <dgm:prSet/>
      <dgm:spPr/>
      <dgm:t>
        <a:bodyPr/>
        <a:lstStyle/>
        <a:p>
          <a:endParaRPr lang="ru-RU"/>
        </a:p>
      </dgm:t>
    </dgm:pt>
    <dgm:pt modelId="{A2F0161C-761D-43BE-BF51-25D3C2CAE697}">
      <dgm:prSet custT="1"/>
      <dgm:spPr/>
      <dgm:t>
        <a:bodyPr/>
        <a:lstStyle/>
        <a:p>
          <a:pPr>
            <a:buFont typeface="+mj-lt"/>
            <a:buNone/>
          </a:pPr>
          <a:r>
            <a:rPr lang="en-US" sz="2200" dirty="0"/>
            <a:t>Yes, that’s a splendid idea.</a:t>
          </a:r>
          <a:endParaRPr lang="ru-RU" sz="2200" dirty="0"/>
        </a:p>
      </dgm:t>
    </dgm:pt>
    <dgm:pt modelId="{A3A66ED2-CF06-444B-9206-A05009461708}" type="parTrans" cxnId="{5C7A6EA9-31CD-4EA8-9DC0-5468657D2A63}">
      <dgm:prSet/>
      <dgm:spPr/>
      <dgm:t>
        <a:bodyPr/>
        <a:lstStyle/>
        <a:p>
          <a:endParaRPr lang="ru-RU"/>
        </a:p>
      </dgm:t>
    </dgm:pt>
    <dgm:pt modelId="{57133A00-4090-49ED-9A4B-1848CE3F5A0B}" type="sibTrans" cxnId="{5C7A6EA9-31CD-4EA8-9DC0-5468657D2A63}">
      <dgm:prSet/>
      <dgm:spPr/>
      <dgm:t>
        <a:bodyPr/>
        <a:lstStyle/>
        <a:p>
          <a:endParaRPr lang="ru-RU"/>
        </a:p>
      </dgm:t>
    </dgm:pt>
    <dgm:pt modelId="{F6244865-519C-43AC-9234-3912F5DEB81A}">
      <dgm:prSet custT="1"/>
      <dgm:spPr/>
      <dgm:t>
        <a:bodyPr/>
        <a:lstStyle/>
        <a:p>
          <a:pPr>
            <a:buFont typeface="+mj-lt"/>
            <a:buNone/>
          </a:pPr>
          <a:r>
            <a:rPr lang="en-US" sz="2200" dirty="0"/>
            <a:t>2) Well, I can’t say I feel like it really.</a:t>
          </a:r>
          <a:endParaRPr lang="ru-RU" sz="2200" dirty="0"/>
        </a:p>
      </dgm:t>
    </dgm:pt>
    <dgm:pt modelId="{D3F44ECF-DD5C-4A01-B0AA-01F3B3B88ED2}" type="parTrans" cxnId="{228FEFE0-7F50-40E9-9832-560AE48C5174}">
      <dgm:prSet/>
      <dgm:spPr/>
      <dgm:t>
        <a:bodyPr/>
        <a:lstStyle/>
        <a:p>
          <a:endParaRPr lang="ru-RU"/>
        </a:p>
      </dgm:t>
    </dgm:pt>
    <dgm:pt modelId="{8694BCCB-4E7A-431A-8AEE-648DFC291263}" type="sibTrans" cxnId="{228FEFE0-7F50-40E9-9832-560AE48C5174}">
      <dgm:prSet/>
      <dgm:spPr/>
      <dgm:t>
        <a:bodyPr/>
        <a:lstStyle/>
        <a:p>
          <a:endParaRPr lang="ru-RU"/>
        </a:p>
      </dgm:t>
    </dgm:pt>
    <dgm:pt modelId="{B48BD675-0AB9-45F7-92B0-ADEDC1D7DB39}">
      <dgm:prSet custT="1"/>
      <dgm:spPr/>
      <dgm:t>
        <a:bodyPr/>
        <a:lstStyle/>
        <a:p>
          <a:pPr>
            <a:buFont typeface="+mj-lt"/>
            <a:buNone/>
          </a:pPr>
          <a:r>
            <a:rPr lang="en-US" sz="2200" dirty="0"/>
            <a:t>No, I don’t think that’s such a good idea, really.</a:t>
          </a:r>
          <a:endParaRPr lang="ru-RU" sz="2200" dirty="0"/>
        </a:p>
      </dgm:t>
    </dgm:pt>
    <dgm:pt modelId="{9DE03790-4A67-414B-8402-E104E15E6960}" type="parTrans" cxnId="{D4D8150D-BFD6-434E-97B9-2D286443CC91}">
      <dgm:prSet/>
      <dgm:spPr/>
      <dgm:t>
        <a:bodyPr/>
        <a:lstStyle/>
        <a:p>
          <a:endParaRPr lang="ru-RU"/>
        </a:p>
      </dgm:t>
    </dgm:pt>
    <dgm:pt modelId="{6E1CE356-BFFC-4431-A802-E477D264BF02}" type="sibTrans" cxnId="{D4D8150D-BFD6-434E-97B9-2D286443CC91}">
      <dgm:prSet/>
      <dgm:spPr/>
      <dgm:t>
        <a:bodyPr/>
        <a:lstStyle/>
        <a:p>
          <a:endParaRPr lang="ru-RU"/>
        </a:p>
      </dgm:t>
    </dgm:pt>
    <dgm:pt modelId="{898AB3BD-DE57-40EF-9C07-8C9A6F1A97D8}">
      <dgm:prSet custT="1"/>
      <dgm:spPr/>
      <dgm:t>
        <a:bodyPr/>
        <a:lstStyle/>
        <a:p>
          <a:pPr>
            <a:buFont typeface="+mj-lt"/>
            <a:buAutoNum type="arabicParenR"/>
          </a:pPr>
          <a:endParaRPr lang="ru-RU" sz="2200" dirty="0"/>
        </a:p>
      </dgm:t>
    </dgm:pt>
    <dgm:pt modelId="{BA04B38E-31CB-486F-A375-BA9643CA7959}" type="parTrans" cxnId="{CADBD470-5899-4B59-850E-0CAA62C646A6}">
      <dgm:prSet/>
      <dgm:spPr/>
      <dgm:t>
        <a:bodyPr/>
        <a:lstStyle/>
        <a:p>
          <a:endParaRPr lang="ru-RU"/>
        </a:p>
      </dgm:t>
    </dgm:pt>
    <dgm:pt modelId="{D8175EE5-978A-49B0-A65A-2E59EA6D9D08}" type="sibTrans" cxnId="{CADBD470-5899-4B59-850E-0CAA62C646A6}">
      <dgm:prSet/>
      <dgm:spPr/>
      <dgm:t>
        <a:bodyPr/>
        <a:lstStyle/>
        <a:p>
          <a:endParaRPr lang="ru-RU"/>
        </a:p>
      </dgm:t>
    </dgm:pt>
    <dgm:pt modelId="{0C7A6AF5-1E7B-4A87-911C-F1878718A2E6}">
      <dgm:prSet custT="1"/>
      <dgm:spPr/>
      <dgm:t>
        <a:bodyPr/>
        <a:lstStyle/>
        <a:p>
          <a:pPr>
            <a:buFont typeface="+mj-lt"/>
            <a:buNone/>
          </a:pPr>
          <a:r>
            <a:rPr lang="en-US" sz="2200" dirty="0"/>
            <a:t>No, I don’t think so./No, thanks./I don’t care.</a:t>
          </a:r>
          <a:endParaRPr lang="ru-RU" sz="2200" dirty="0"/>
        </a:p>
      </dgm:t>
    </dgm:pt>
    <dgm:pt modelId="{919DA55F-6CA1-4619-88D7-AE63955CBB4C}" type="parTrans" cxnId="{890B9D7D-A242-4AF6-A6F8-929FEFF11B87}">
      <dgm:prSet/>
      <dgm:spPr/>
      <dgm:t>
        <a:bodyPr/>
        <a:lstStyle/>
        <a:p>
          <a:endParaRPr lang="ru-RU"/>
        </a:p>
      </dgm:t>
    </dgm:pt>
    <dgm:pt modelId="{FE564CAF-DD5A-4F4D-BEE8-E8DA2B08C20B}" type="sibTrans" cxnId="{890B9D7D-A242-4AF6-A6F8-929FEFF11B87}">
      <dgm:prSet/>
      <dgm:spPr/>
      <dgm:t>
        <a:bodyPr/>
        <a:lstStyle/>
        <a:p>
          <a:endParaRPr lang="ru-RU"/>
        </a:p>
      </dgm:t>
    </dgm:pt>
    <dgm:pt modelId="{6EDBF7B6-7137-43DB-AC04-9906E683EEDC}">
      <dgm:prSet custT="1"/>
      <dgm:spPr/>
      <dgm:t>
        <a:bodyPr/>
        <a:lstStyle/>
        <a:p>
          <a:pPr>
            <a:buFont typeface="+mj-lt"/>
            <a:buAutoNum type="arabicParenR"/>
          </a:pPr>
          <a:r>
            <a:rPr lang="en-US" sz="2200" dirty="0"/>
            <a:t> Yes, good idea. (Good idea!)</a:t>
          </a:r>
          <a:endParaRPr lang="ru-RU" sz="2200" dirty="0"/>
        </a:p>
      </dgm:t>
    </dgm:pt>
    <dgm:pt modelId="{72184828-6C57-442F-9888-9491FE028483}" type="parTrans" cxnId="{A3170752-6B8B-468F-974D-D84A20C84B59}">
      <dgm:prSet/>
      <dgm:spPr/>
    </dgm:pt>
    <dgm:pt modelId="{9C80A225-B76D-4188-AE56-67605604FD58}" type="sibTrans" cxnId="{A3170752-6B8B-468F-974D-D84A20C84B59}">
      <dgm:prSet/>
      <dgm:spPr/>
    </dgm:pt>
    <dgm:pt modelId="{1A8515EB-E197-4470-A984-E921C818B40A}">
      <dgm:prSet custT="1"/>
      <dgm:spPr/>
      <dgm:t>
        <a:bodyPr/>
        <a:lstStyle/>
        <a:p>
          <a:pPr>
            <a:buFont typeface="+mj-lt"/>
            <a:buNone/>
          </a:pPr>
          <a:r>
            <a:rPr lang="en-US" sz="2200" dirty="0"/>
            <a:t>3) I think I’d rather … / I prefer … </a:t>
          </a:r>
          <a:endParaRPr lang="ru-RU" sz="2200" dirty="0"/>
        </a:p>
      </dgm:t>
    </dgm:pt>
    <dgm:pt modelId="{25A2D65F-5050-47C0-86DD-BE8859BC20BC}" type="parTrans" cxnId="{4DB5E78B-AF46-4B57-AB2C-92670B5B055A}">
      <dgm:prSet/>
      <dgm:spPr/>
    </dgm:pt>
    <dgm:pt modelId="{368BEA44-FD7E-43CB-A299-B0912B486451}" type="sibTrans" cxnId="{4DB5E78B-AF46-4B57-AB2C-92670B5B055A}">
      <dgm:prSet/>
      <dgm:spPr/>
    </dgm:pt>
    <dgm:pt modelId="{F2674082-C147-4E21-96A3-3123EF247CBB}" type="pres">
      <dgm:prSet presAssocID="{61BF6543-B1E5-4EEF-97C8-157C786592F2}" presName="linearFlow" presStyleCnt="0">
        <dgm:presLayoutVars>
          <dgm:dir/>
          <dgm:animLvl val="lvl"/>
          <dgm:resizeHandles val="exact"/>
        </dgm:presLayoutVars>
      </dgm:prSet>
      <dgm:spPr/>
    </dgm:pt>
    <dgm:pt modelId="{A10E4080-4F31-414C-BBD3-183B77259068}" type="pres">
      <dgm:prSet presAssocID="{CF7D7D49-897F-46FA-A3CB-3A582AA2C733}" presName="composite" presStyleCnt="0"/>
      <dgm:spPr/>
    </dgm:pt>
    <dgm:pt modelId="{58C45B37-561A-4963-BB85-EB9872859BB8}" type="pres">
      <dgm:prSet presAssocID="{CF7D7D49-897F-46FA-A3CB-3A582AA2C733}" presName="parentText" presStyleLbl="alignNode1" presStyleIdx="0" presStyleCnt="2">
        <dgm:presLayoutVars>
          <dgm:chMax val="1"/>
          <dgm:bulletEnabled val="1"/>
        </dgm:presLayoutVars>
      </dgm:prSet>
      <dgm:spPr/>
    </dgm:pt>
    <dgm:pt modelId="{A94D5446-CAAE-49A9-BFCB-803167A5DBBE}" type="pres">
      <dgm:prSet presAssocID="{CF7D7D49-897F-46FA-A3CB-3A582AA2C733}" presName="descendantText" presStyleLbl="alignAcc1" presStyleIdx="0" presStyleCnt="2" custScaleX="99080" custScaleY="184030" custLinFactNeighborX="-690" custLinFactNeighborY="-254">
        <dgm:presLayoutVars>
          <dgm:bulletEnabled val="1"/>
        </dgm:presLayoutVars>
      </dgm:prSet>
      <dgm:spPr/>
    </dgm:pt>
    <dgm:pt modelId="{E9EE99B3-33EB-4975-8E10-CB1FD2432CF6}" type="pres">
      <dgm:prSet presAssocID="{DBC4E860-FB04-4100-9FDB-F029C79A978A}" presName="sp" presStyleCnt="0"/>
      <dgm:spPr/>
    </dgm:pt>
    <dgm:pt modelId="{940A30BE-554E-4E34-A07E-3D8C707C4429}" type="pres">
      <dgm:prSet presAssocID="{E4303A40-0C25-415A-A6FD-4C5A937648B7}" presName="composite" presStyleCnt="0"/>
      <dgm:spPr/>
    </dgm:pt>
    <dgm:pt modelId="{2F627169-6944-4A9D-A47E-96116273E0F2}" type="pres">
      <dgm:prSet presAssocID="{E4303A40-0C25-415A-A6FD-4C5A937648B7}" presName="parentText" presStyleLbl="alignNode1" presStyleIdx="1" presStyleCnt="2" custScaleX="103202">
        <dgm:presLayoutVars>
          <dgm:chMax val="1"/>
          <dgm:bulletEnabled val="1"/>
        </dgm:presLayoutVars>
      </dgm:prSet>
      <dgm:spPr/>
    </dgm:pt>
    <dgm:pt modelId="{AD0A64CD-39C7-42AD-97C0-5A85F06C097C}" type="pres">
      <dgm:prSet presAssocID="{E4303A40-0C25-415A-A6FD-4C5A937648B7}" presName="descendantText" presStyleLbl="alignAcc1" presStyleIdx="1" presStyleCnt="2" custScaleX="98858" custScaleY="267476" custLinFactNeighborX="-714" custLinFactNeighborY="4949">
        <dgm:presLayoutVars>
          <dgm:bulletEnabled val="1"/>
        </dgm:presLayoutVars>
      </dgm:prSet>
      <dgm:spPr/>
    </dgm:pt>
  </dgm:ptLst>
  <dgm:cxnLst>
    <dgm:cxn modelId="{D4D8150D-BFD6-434E-97B9-2D286443CC91}" srcId="{E4303A40-0C25-415A-A6FD-4C5A937648B7}" destId="{B48BD675-0AB9-45F7-92B0-ADEDC1D7DB39}" srcOrd="7" destOrd="0" parTransId="{9DE03790-4A67-414B-8402-E104E15E6960}" sibTransId="{6E1CE356-BFFC-4431-A802-E477D264BF02}"/>
    <dgm:cxn modelId="{F75AA80D-181E-4A3D-A2F7-E98054E8B5B1}" srcId="{E4303A40-0C25-415A-A6FD-4C5A937648B7}" destId="{41D4B6F7-6607-47F0-8940-C5FDD670B30D}" srcOrd="10" destOrd="0" parTransId="{960B2A61-EBBD-45ED-BEFE-3F2052D28C65}" sibTransId="{090AC50B-6145-47F9-BBE1-62BF6BE588B3}"/>
    <dgm:cxn modelId="{6A583F15-F588-4575-8A7B-34690629C154}" srcId="{61BF6543-B1E5-4EEF-97C8-157C786592F2}" destId="{E4303A40-0C25-415A-A6FD-4C5A937648B7}" srcOrd="1" destOrd="0" parTransId="{2D0D3E0E-47DF-4148-AFA9-4A1F18B16B78}" sibTransId="{9091D25F-FD8D-4EAC-96D1-4466CAFE36D1}"/>
    <dgm:cxn modelId="{E8EF6318-9226-4045-847C-57E0C91B13D5}" type="presOf" srcId="{41D4B6F7-6607-47F0-8940-C5FDD670B30D}" destId="{AD0A64CD-39C7-42AD-97C0-5A85F06C097C}" srcOrd="0" destOrd="10" presId="urn:microsoft.com/office/officeart/2005/8/layout/chevron2"/>
    <dgm:cxn modelId="{1D836B27-D823-4E02-9392-65C128902F46}" type="presOf" srcId="{34915822-5654-4746-B38F-2C30242FEFD9}" destId="{A94D5446-CAAE-49A9-BFCB-803167A5DBBE}" srcOrd="0" destOrd="3" presId="urn:microsoft.com/office/officeart/2005/8/layout/chevron2"/>
    <dgm:cxn modelId="{814E9F27-7669-4B71-9FD8-5617A5B04374}" type="presOf" srcId="{61BF6543-B1E5-4EEF-97C8-157C786592F2}" destId="{F2674082-C147-4E21-96A3-3123EF247CBB}" srcOrd="0" destOrd="0" presId="urn:microsoft.com/office/officeart/2005/8/layout/chevron2"/>
    <dgm:cxn modelId="{29993230-05A4-4E50-A11B-FECD2AAFBD9E}" srcId="{E4303A40-0C25-415A-A6FD-4C5A937648B7}" destId="{53F6AD8F-C2ED-4534-9840-4E5199337F5F}" srcOrd="11" destOrd="0" parTransId="{6F86B8F8-7C07-4012-AFCE-B43323981833}" sibTransId="{2168A84D-927A-4655-A05E-2B55F2CBC2ED}"/>
    <dgm:cxn modelId="{BBE82931-7A74-44FA-A711-1E848F283BA1}" srcId="{CF7D7D49-897F-46FA-A3CB-3A582AA2C733}" destId="{6A75DBFF-6F27-4E7B-9736-198FC89920D9}" srcOrd="4" destOrd="0" parTransId="{22B035D5-4FEA-4D43-A046-659D6DFCA2F6}" sibTransId="{F0672259-7AB4-45C8-BE8F-9919C856D18A}"/>
    <dgm:cxn modelId="{A0FD6535-A7BC-4FE0-8DA7-233F1B8756DF}" type="presOf" srcId="{53F6AD8F-C2ED-4534-9840-4E5199337F5F}" destId="{AD0A64CD-39C7-42AD-97C0-5A85F06C097C}" srcOrd="0" destOrd="11" presId="urn:microsoft.com/office/officeart/2005/8/layout/chevron2"/>
    <dgm:cxn modelId="{7BEB543A-00C5-4417-84EB-FCDE822D0EEE}" srcId="{E4303A40-0C25-415A-A6FD-4C5A937648B7}" destId="{4AC690B3-3BB3-4F62-B9F5-68F589F4B2C9}" srcOrd="4" destOrd="0" parTransId="{5F2FD73C-F4B4-42EA-A19B-742423A9BAC9}" sibTransId="{985C7604-425A-4EA7-8095-91054BC8C4B5}"/>
    <dgm:cxn modelId="{F8F0A63A-9D85-4F4B-9CA6-1880E8A11FCE}" type="presOf" srcId="{4AC690B3-3BB3-4F62-B9F5-68F589F4B2C9}" destId="{AD0A64CD-39C7-42AD-97C0-5A85F06C097C}" srcOrd="0" destOrd="4" presId="urn:microsoft.com/office/officeart/2005/8/layout/chevron2"/>
    <dgm:cxn modelId="{F2A6F663-83EE-4490-9A02-26FC011F2F6C}" type="presOf" srcId="{6A75DBFF-6F27-4E7B-9736-198FC89920D9}" destId="{A94D5446-CAAE-49A9-BFCB-803167A5DBBE}" srcOrd="0" destOrd="4" presId="urn:microsoft.com/office/officeart/2005/8/layout/chevron2"/>
    <dgm:cxn modelId="{43B1EF6E-B1AA-4CF5-8B32-09DE2DA843DB}" type="presOf" srcId="{A2A246BC-FAF1-4370-AF04-8E339227372E}" destId="{A94D5446-CAAE-49A9-BFCB-803167A5DBBE}" srcOrd="0" destOrd="0" presId="urn:microsoft.com/office/officeart/2005/8/layout/chevron2"/>
    <dgm:cxn modelId="{CADBD470-5899-4B59-850E-0CAA62C646A6}" srcId="{E4303A40-0C25-415A-A6FD-4C5A937648B7}" destId="{898AB3BD-DE57-40EF-9C07-8C9A6F1A97D8}" srcOrd="0" destOrd="0" parTransId="{BA04B38E-31CB-486F-A375-BA9643CA7959}" sibTransId="{D8175EE5-978A-49B0-A65A-2E59EA6D9D08}"/>
    <dgm:cxn modelId="{A3170752-6B8B-468F-974D-D84A20C84B59}" srcId="{E4303A40-0C25-415A-A6FD-4C5A937648B7}" destId="{6EDBF7B6-7137-43DB-AC04-9906E683EEDC}" srcOrd="2" destOrd="0" parTransId="{72184828-6C57-442F-9888-9491FE028483}" sibTransId="{9C80A225-B76D-4188-AE56-67605604FD58}"/>
    <dgm:cxn modelId="{CFA4BB57-01CA-4FDF-9E4F-A2B07FC1182A}" type="presOf" srcId="{E4303A40-0C25-415A-A6FD-4C5A937648B7}" destId="{2F627169-6944-4A9D-A47E-96116273E0F2}" srcOrd="0" destOrd="0" presId="urn:microsoft.com/office/officeart/2005/8/layout/chevron2"/>
    <dgm:cxn modelId="{B4A7B558-9094-4E3C-BF05-589244B5E739}" type="presOf" srcId="{9BB6A12B-3B3B-4C62-8FC3-2F624764B609}" destId="{A94D5446-CAAE-49A9-BFCB-803167A5DBBE}" srcOrd="0" destOrd="6" presId="urn:microsoft.com/office/officeart/2005/8/layout/chevron2"/>
    <dgm:cxn modelId="{890B9D7D-A242-4AF6-A6F8-929FEFF11B87}" srcId="{E4303A40-0C25-415A-A6FD-4C5A937648B7}" destId="{0C7A6AF5-1E7B-4A87-911C-F1878718A2E6}" srcOrd="8" destOrd="0" parTransId="{919DA55F-6CA1-4619-88D7-AE63955CBB4C}" sibTransId="{FE564CAF-DD5A-4F4D-BEE8-E8DA2B08C20B}"/>
    <dgm:cxn modelId="{E680DA84-0C56-4D07-A693-D8797F4FBC3D}" srcId="{61BF6543-B1E5-4EEF-97C8-157C786592F2}" destId="{CF7D7D49-897F-46FA-A3CB-3A582AA2C733}" srcOrd="0" destOrd="0" parTransId="{3FEE11D3-0729-4B0E-B176-490E54F5722D}" sibTransId="{DBC4E860-FB04-4100-9FDB-F029C79A978A}"/>
    <dgm:cxn modelId="{F0EB3086-BC5C-49EA-A1E6-75CF11DB73D5}" srcId="{CF7D7D49-897F-46FA-A3CB-3A582AA2C733}" destId="{5F5B198E-1A66-486C-BD02-E213ACA7D005}" srcOrd="1" destOrd="0" parTransId="{455AA2C2-3B5B-4545-9AF4-4CC04280677C}" sibTransId="{9D11D788-2918-4348-B8B3-0CE76E540A0B}"/>
    <dgm:cxn modelId="{9C94F786-1263-47B3-A22D-03D28AB40617}" srcId="{CF7D7D49-897F-46FA-A3CB-3A582AA2C733}" destId="{625D26A1-FCEB-440A-989D-F3F1B09A7551}" srcOrd="5" destOrd="0" parTransId="{F1C5322D-06A9-4654-AF0D-D9D88D0F0FF1}" sibTransId="{2849077C-8786-4E69-B02E-4A88FB7C8B3F}"/>
    <dgm:cxn modelId="{927F7389-C00D-4222-ACF2-9562F1A90750}" type="presOf" srcId="{F6244865-519C-43AC-9234-3912F5DEB81A}" destId="{AD0A64CD-39C7-42AD-97C0-5A85F06C097C}" srcOrd="0" destOrd="6" presId="urn:microsoft.com/office/officeart/2005/8/layout/chevron2"/>
    <dgm:cxn modelId="{4DB5E78B-AF46-4B57-AB2C-92670B5B055A}" srcId="{E4303A40-0C25-415A-A6FD-4C5A937648B7}" destId="{1A8515EB-E197-4470-A984-E921C818B40A}" srcOrd="9" destOrd="0" parTransId="{25A2D65F-5050-47C0-86DD-BE8859BC20BC}" sibTransId="{368BEA44-FD7E-43CB-A299-B0912B486451}"/>
    <dgm:cxn modelId="{B5DCEF8B-99D0-47DC-94A7-B2CC047E5CD6}" type="presOf" srcId="{CF7D7D49-897F-46FA-A3CB-3A582AA2C733}" destId="{58C45B37-561A-4963-BB85-EB9872859BB8}" srcOrd="0" destOrd="0" presId="urn:microsoft.com/office/officeart/2005/8/layout/chevron2"/>
    <dgm:cxn modelId="{BDB1C78F-DB59-4295-9E0D-F095B68E0C0D}" type="presOf" srcId="{0BAF1882-DCBA-4384-9897-AF0214A71F05}" destId="{AD0A64CD-39C7-42AD-97C0-5A85F06C097C}" srcOrd="0" destOrd="1" presId="urn:microsoft.com/office/officeart/2005/8/layout/chevron2"/>
    <dgm:cxn modelId="{74B50791-5E85-4A13-B1AA-DC89BD393B05}" srcId="{CF7D7D49-897F-46FA-A3CB-3A582AA2C733}" destId="{9F3CEF80-A55D-4EA6-BB3C-9CE313131FA3}" srcOrd="2" destOrd="0" parTransId="{F736DCF0-520C-491C-963A-3CA05653628C}" sibTransId="{A68E106C-3AB1-4670-A1F0-1CDF7099ECD9}"/>
    <dgm:cxn modelId="{AEB27D97-19BE-42E8-A486-B3F613AC7AA3}" srcId="{CF7D7D49-897F-46FA-A3CB-3A582AA2C733}" destId="{9BB6A12B-3B3B-4C62-8FC3-2F624764B609}" srcOrd="6" destOrd="0" parTransId="{93675CE7-9D60-4613-9903-1D48B75C928B}" sibTransId="{46140F99-9D5E-4B6F-9B46-A5752ED67861}"/>
    <dgm:cxn modelId="{27AD6A9D-5AEA-4265-A0A9-0C7A39D0E64B}" srcId="{CF7D7D49-897F-46FA-A3CB-3A582AA2C733}" destId="{A2A246BC-FAF1-4370-AF04-8E339227372E}" srcOrd="0" destOrd="0" parTransId="{635B8E36-220C-40D8-A911-FBA2A72FC9A9}" sibTransId="{FD11D421-8844-4214-9BE7-0459DD39EDAD}"/>
    <dgm:cxn modelId="{5640239E-B9E9-46F4-A4E8-BBCF75DB3429}" type="presOf" srcId="{0C7A6AF5-1E7B-4A87-911C-F1878718A2E6}" destId="{AD0A64CD-39C7-42AD-97C0-5A85F06C097C}" srcOrd="0" destOrd="8" presId="urn:microsoft.com/office/officeart/2005/8/layout/chevron2"/>
    <dgm:cxn modelId="{57EBBE9F-AC27-4770-8359-F1217A430CBB}" type="presOf" srcId="{5F5B198E-1A66-486C-BD02-E213ACA7D005}" destId="{A94D5446-CAAE-49A9-BFCB-803167A5DBBE}" srcOrd="0" destOrd="1" presId="urn:microsoft.com/office/officeart/2005/8/layout/chevron2"/>
    <dgm:cxn modelId="{973F52A1-E077-481A-B687-34D3873CE7A3}" srcId="{E4303A40-0C25-415A-A6FD-4C5A937648B7}" destId="{7DB16FCD-C3CE-469E-9502-F7CF780E1FBE}" srcOrd="5" destOrd="0" parTransId="{75AA087D-9DDF-4D36-88C6-9818E04296DB}" sibTransId="{11110F29-AD24-4E02-8EE5-FE57A7B5487E}"/>
    <dgm:cxn modelId="{5C7A6EA9-31CD-4EA8-9DC0-5468657D2A63}" srcId="{E4303A40-0C25-415A-A6FD-4C5A937648B7}" destId="{A2F0161C-761D-43BE-BF51-25D3C2CAE697}" srcOrd="3" destOrd="0" parTransId="{A3A66ED2-CF06-444B-9206-A05009461708}" sibTransId="{57133A00-4090-49ED-9A4B-1848CE3F5A0B}"/>
    <dgm:cxn modelId="{0F0DF1AC-03D8-42C4-960D-5740AEFAB4CD}" type="presOf" srcId="{6EDBF7B6-7137-43DB-AC04-9906E683EEDC}" destId="{AD0A64CD-39C7-42AD-97C0-5A85F06C097C}" srcOrd="0" destOrd="2" presId="urn:microsoft.com/office/officeart/2005/8/layout/chevron2"/>
    <dgm:cxn modelId="{06749AB3-CCD1-4CA8-A6C4-53CEEB269306}" type="presOf" srcId="{7DB16FCD-C3CE-469E-9502-F7CF780E1FBE}" destId="{AD0A64CD-39C7-42AD-97C0-5A85F06C097C}" srcOrd="0" destOrd="5" presId="urn:microsoft.com/office/officeart/2005/8/layout/chevron2"/>
    <dgm:cxn modelId="{DD6ABCBF-A6AE-45B0-A27F-9F74B0F2F697}" type="presOf" srcId="{B48BD675-0AB9-45F7-92B0-ADEDC1D7DB39}" destId="{AD0A64CD-39C7-42AD-97C0-5A85F06C097C}" srcOrd="0" destOrd="7" presId="urn:microsoft.com/office/officeart/2005/8/layout/chevron2"/>
    <dgm:cxn modelId="{819359C7-4C7E-4A23-A0BD-48F4FEB73DCD}" type="presOf" srcId="{9F3CEF80-A55D-4EA6-BB3C-9CE313131FA3}" destId="{A94D5446-CAAE-49A9-BFCB-803167A5DBBE}" srcOrd="0" destOrd="2" presId="urn:microsoft.com/office/officeart/2005/8/layout/chevron2"/>
    <dgm:cxn modelId="{8D7ED2D0-A7BD-430C-A590-9079BDE7E6A4}" srcId="{CF7D7D49-897F-46FA-A3CB-3A582AA2C733}" destId="{34915822-5654-4746-B38F-2C30242FEFD9}" srcOrd="3" destOrd="0" parTransId="{7AD8460B-BF4D-4727-B895-E407D36DCF87}" sibTransId="{992005AF-A875-46C1-8432-F0918C58DB53}"/>
    <dgm:cxn modelId="{E2C50AD3-6960-487B-B97A-701038F29DB0}" type="presOf" srcId="{1A8515EB-E197-4470-A984-E921C818B40A}" destId="{AD0A64CD-39C7-42AD-97C0-5A85F06C097C}" srcOrd="0" destOrd="9" presId="urn:microsoft.com/office/officeart/2005/8/layout/chevron2"/>
    <dgm:cxn modelId="{6705B6E0-C05A-49DB-9FE8-C5E75FF2C1BF}" srcId="{E4303A40-0C25-415A-A6FD-4C5A937648B7}" destId="{0BAF1882-DCBA-4384-9897-AF0214A71F05}" srcOrd="1" destOrd="0" parTransId="{702A4C2E-6C6F-4B0A-AD44-B6434B85F861}" sibTransId="{D906FBF5-9C5C-4E75-8EC5-DF52D4DD4648}"/>
    <dgm:cxn modelId="{228FEFE0-7F50-40E9-9832-560AE48C5174}" srcId="{E4303A40-0C25-415A-A6FD-4C5A937648B7}" destId="{F6244865-519C-43AC-9234-3912F5DEB81A}" srcOrd="6" destOrd="0" parTransId="{D3F44ECF-DD5C-4A01-B0AA-01F3B3B88ED2}" sibTransId="{8694BCCB-4E7A-431A-8AEE-648DFC291263}"/>
    <dgm:cxn modelId="{D8940CE5-A3F3-40C8-9E23-6163220E3AE3}" type="presOf" srcId="{898AB3BD-DE57-40EF-9C07-8C9A6F1A97D8}" destId="{AD0A64CD-39C7-42AD-97C0-5A85F06C097C}" srcOrd="0" destOrd="0" presId="urn:microsoft.com/office/officeart/2005/8/layout/chevron2"/>
    <dgm:cxn modelId="{B239E2E9-F652-4B22-AA8F-5E0F83841CEA}" type="presOf" srcId="{A2F0161C-761D-43BE-BF51-25D3C2CAE697}" destId="{AD0A64CD-39C7-42AD-97C0-5A85F06C097C}" srcOrd="0" destOrd="3" presId="urn:microsoft.com/office/officeart/2005/8/layout/chevron2"/>
    <dgm:cxn modelId="{B1560EEF-2BB7-4F89-BC36-E72C8F79BE45}" type="presOf" srcId="{625D26A1-FCEB-440A-989D-F3F1B09A7551}" destId="{A94D5446-CAAE-49A9-BFCB-803167A5DBBE}" srcOrd="0" destOrd="5" presId="urn:microsoft.com/office/officeart/2005/8/layout/chevron2"/>
    <dgm:cxn modelId="{8F8A719C-A27D-40BC-8385-2EB573404B51}" type="presParOf" srcId="{F2674082-C147-4E21-96A3-3123EF247CBB}" destId="{A10E4080-4F31-414C-BBD3-183B77259068}" srcOrd="0" destOrd="0" presId="urn:microsoft.com/office/officeart/2005/8/layout/chevron2"/>
    <dgm:cxn modelId="{92CCB0C4-E4CB-49E5-B246-632F552B0732}" type="presParOf" srcId="{A10E4080-4F31-414C-BBD3-183B77259068}" destId="{58C45B37-561A-4963-BB85-EB9872859BB8}" srcOrd="0" destOrd="0" presId="urn:microsoft.com/office/officeart/2005/8/layout/chevron2"/>
    <dgm:cxn modelId="{9D4151E9-FC7E-4AEA-B077-537EF7F7529B}" type="presParOf" srcId="{A10E4080-4F31-414C-BBD3-183B77259068}" destId="{A94D5446-CAAE-49A9-BFCB-803167A5DBBE}" srcOrd="1" destOrd="0" presId="urn:microsoft.com/office/officeart/2005/8/layout/chevron2"/>
    <dgm:cxn modelId="{8608A120-617A-469E-9603-62B42E6AFE0F}" type="presParOf" srcId="{F2674082-C147-4E21-96A3-3123EF247CBB}" destId="{E9EE99B3-33EB-4975-8E10-CB1FD2432CF6}" srcOrd="1" destOrd="0" presId="urn:microsoft.com/office/officeart/2005/8/layout/chevron2"/>
    <dgm:cxn modelId="{B9156F4A-9787-43BE-BA4E-96204F196FA7}" type="presParOf" srcId="{F2674082-C147-4E21-96A3-3123EF247CBB}" destId="{940A30BE-554E-4E34-A07E-3D8C707C4429}" srcOrd="2" destOrd="0" presId="urn:microsoft.com/office/officeart/2005/8/layout/chevron2"/>
    <dgm:cxn modelId="{56920A6A-CDA4-450B-8830-4F0CD9C3DC22}" type="presParOf" srcId="{940A30BE-554E-4E34-A07E-3D8C707C4429}" destId="{2F627169-6944-4A9D-A47E-96116273E0F2}" srcOrd="0" destOrd="0" presId="urn:microsoft.com/office/officeart/2005/8/layout/chevron2"/>
    <dgm:cxn modelId="{0EFE09CE-190A-457F-A5DA-C0EFE6FE33E8}" type="presParOf" srcId="{940A30BE-554E-4E34-A07E-3D8C707C4429}" destId="{AD0A64CD-39C7-42AD-97C0-5A85F06C097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BF6543-B1E5-4EEF-97C8-157C786592F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F7D7D49-897F-46FA-A3CB-3A582AA2C733}">
      <dgm:prSet phldrT="[Текст]" custT="1"/>
      <dgm:spPr/>
      <dgm:t>
        <a:bodyPr/>
        <a:lstStyle/>
        <a:p>
          <a:r>
            <a:rPr lang="en-US" sz="2100" b="1" dirty="0"/>
            <a:t>Agreement</a:t>
          </a:r>
          <a:endParaRPr lang="ru-RU" sz="2100" b="1" dirty="0"/>
        </a:p>
      </dgm:t>
    </dgm:pt>
    <dgm:pt modelId="{3FEE11D3-0729-4B0E-B176-490E54F5722D}" type="parTrans" cxnId="{E680DA84-0C56-4D07-A693-D8797F4FBC3D}">
      <dgm:prSet/>
      <dgm:spPr/>
      <dgm:t>
        <a:bodyPr/>
        <a:lstStyle/>
        <a:p>
          <a:endParaRPr lang="ru-RU"/>
        </a:p>
      </dgm:t>
    </dgm:pt>
    <dgm:pt modelId="{DBC4E860-FB04-4100-9FDB-F029C79A978A}" type="sibTrans" cxnId="{E680DA84-0C56-4D07-A693-D8797F4FBC3D}">
      <dgm:prSet/>
      <dgm:spPr/>
      <dgm:t>
        <a:bodyPr/>
        <a:lstStyle/>
        <a:p>
          <a:endParaRPr lang="ru-RU"/>
        </a:p>
      </dgm:t>
    </dgm:pt>
    <dgm:pt modelId="{E4303A40-0C25-415A-A6FD-4C5A937648B7}">
      <dgm:prSet phldrT="[Текст]" custT="1"/>
      <dgm:spPr/>
      <dgm:t>
        <a:bodyPr/>
        <a:lstStyle/>
        <a:p>
          <a:r>
            <a:rPr lang="en-US" sz="2100" b="1" dirty="0"/>
            <a:t>Disagree-</a:t>
          </a:r>
        </a:p>
        <a:p>
          <a:r>
            <a:rPr lang="en-US" sz="2100" b="1" dirty="0" err="1"/>
            <a:t>ment</a:t>
          </a:r>
          <a:endParaRPr lang="ru-RU" sz="2100" b="1" dirty="0"/>
        </a:p>
      </dgm:t>
    </dgm:pt>
    <dgm:pt modelId="{2D0D3E0E-47DF-4148-AFA9-4A1F18B16B78}" type="parTrans" cxnId="{6A583F15-F588-4575-8A7B-34690629C154}">
      <dgm:prSet/>
      <dgm:spPr/>
      <dgm:t>
        <a:bodyPr/>
        <a:lstStyle/>
        <a:p>
          <a:endParaRPr lang="ru-RU"/>
        </a:p>
      </dgm:t>
    </dgm:pt>
    <dgm:pt modelId="{9091D25F-FD8D-4EAC-96D1-4466CAFE36D1}" type="sibTrans" cxnId="{6A583F15-F588-4575-8A7B-34690629C154}">
      <dgm:prSet/>
      <dgm:spPr/>
      <dgm:t>
        <a:bodyPr/>
        <a:lstStyle/>
        <a:p>
          <a:endParaRPr lang="ru-RU"/>
        </a:p>
      </dgm:t>
    </dgm:pt>
    <dgm:pt modelId="{5F5B198E-1A66-486C-BD02-E213ACA7D005}">
      <dgm:prSet custT="1"/>
      <dgm:spPr/>
      <dgm:t>
        <a:bodyPr/>
        <a:lstStyle/>
        <a:p>
          <a:r>
            <a:rPr lang="en-US" sz="2200" dirty="0"/>
            <a:t>Certainly!</a:t>
          </a:r>
          <a:endParaRPr lang="ru-RU" sz="2200" dirty="0"/>
        </a:p>
      </dgm:t>
    </dgm:pt>
    <dgm:pt modelId="{455AA2C2-3B5B-4545-9AF4-4CC04280677C}" type="parTrans" cxnId="{F0EB3086-BC5C-49EA-A1E6-75CF11DB73D5}">
      <dgm:prSet/>
      <dgm:spPr/>
      <dgm:t>
        <a:bodyPr/>
        <a:lstStyle/>
        <a:p>
          <a:endParaRPr lang="ru-RU"/>
        </a:p>
      </dgm:t>
    </dgm:pt>
    <dgm:pt modelId="{9D11D788-2918-4348-B8B3-0CE76E540A0B}" type="sibTrans" cxnId="{F0EB3086-BC5C-49EA-A1E6-75CF11DB73D5}">
      <dgm:prSet/>
      <dgm:spPr/>
      <dgm:t>
        <a:bodyPr/>
        <a:lstStyle/>
        <a:p>
          <a:endParaRPr lang="ru-RU"/>
        </a:p>
      </dgm:t>
    </dgm:pt>
    <dgm:pt modelId="{0BAF1882-DCBA-4384-9897-AF0214A71F05}">
      <dgm:prSet custT="1"/>
      <dgm:spPr/>
      <dgm:t>
        <a:bodyPr/>
        <a:lstStyle/>
        <a:p>
          <a:r>
            <a:rPr lang="en-US" sz="2200" dirty="0"/>
            <a:t>Certainly not!</a:t>
          </a:r>
          <a:endParaRPr lang="ru-RU" sz="2200" dirty="0"/>
        </a:p>
      </dgm:t>
    </dgm:pt>
    <dgm:pt modelId="{702A4C2E-6C6F-4B0A-AD44-B6434B85F861}" type="parTrans" cxnId="{6705B6E0-C05A-49DB-9FE8-C5E75FF2C1BF}">
      <dgm:prSet/>
      <dgm:spPr/>
      <dgm:t>
        <a:bodyPr/>
        <a:lstStyle/>
        <a:p>
          <a:endParaRPr lang="ru-RU"/>
        </a:p>
      </dgm:t>
    </dgm:pt>
    <dgm:pt modelId="{D906FBF5-9C5C-4E75-8EC5-DF52D4DD4648}" type="sibTrans" cxnId="{6705B6E0-C05A-49DB-9FE8-C5E75FF2C1BF}">
      <dgm:prSet/>
      <dgm:spPr/>
      <dgm:t>
        <a:bodyPr/>
        <a:lstStyle/>
        <a:p>
          <a:endParaRPr lang="ru-RU"/>
        </a:p>
      </dgm:t>
    </dgm:pt>
    <dgm:pt modelId="{0B92527C-F1CA-4C52-90EB-7ACE96572985}">
      <dgm:prSet custT="1"/>
      <dgm:spPr/>
      <dgm:t>
        <a:bodyPr/>
        <a:lstStyle/>
        <a:p>
          <a:r>
            <a:rPr lang="en-US" sz="2200" dirty="0"/>
            <a:t>Of course!</a:t>
          </a:r>
          <a:endParaRPr lang="ru-RU" sz="2200" dirty="0"/>
        </a:p>
      </dgm:t>
    </dgm:pt>
    <dgm:pt modelId="{41930B61-F27F-47FD-B3A8-0426C6850F9A}" type="sibTrans" cxnId="{14ABE730-22A3-4EB4-B7CF-40D6C263D92D}">
      <dgm:prSet/>
      <dgm:spPr/>
      <dgm:t>
        <a:bodyPr/>
        <a:lstStyle/>
        <a:p>
          <a:endParaRPr lang="ru-RU"/>
        </a:p>
      </dgm:t>
    </dgm:pt>
    <dgm:pt modelId="{9A79BE0A-14D7-4F5F-A403-78E756C57F7E}" type="parTrans" cxnId="{14ABE730-22A3-4EB4-B7CF-40D6C263D92D}">
      <dgm:prSet/>
      <dgm:spPr/>
      <dgm:t>
        <a:bodyPr/>
        <a:lstStyle/>
        <a:p>
          <a:endParaRPr lang="ru-RU"/>
        </a:p>
      </dgm:t>
    </dgm:pt>
    <dgm:pt modelId="{C6B6C6A7-C16D-4B4B-8A00-1DF695A28A15}">
      <dgm:prSet custT="1"/>
      <dgm:spPr/>
      <dgm:t>
        <a:bodyPr/>
        <a:lstStyle/>
        <a:p>
          <a:r>
            <a:rPr lang="en-US" sz="2200" dirty="0"/>
            <a:t>You’re quite right!</a:t>
          </a:r>
          <a:endParaRPr lang="ru-RU" sz="2200" dirty="0"/>
        </a:p>
      </dgm:t>
    </dgm:pt>
    <dgm:pt modelId="{3AE93EF3-9FC7-4704-8BC9-3201F2D5DB8E}" type="sibTrans" cxnId="{C13A6E03-307A-4E5A-881F-48970BFFDA20}">
      <dgm:prSet/>
      <dgm:spPr/>
      <dgm:t>
        <a:bodyPr/>
        <a:lstStyle/>
        <a:p>
          <a:endParaRPr lang="ru-RU"/>
        </a:p>
      </dgm:t>
    </dgm:pt>
    <dgm:pt modelId="{B7D33080-729B-46B2-BDEC-25AD59800C47}" type="parTrans" cxnId="{C13A6E03-307A-4E5A-881F-48970BFFDA20}">
      <dgm:prSet/>
      <dgm:spPr/>
      <dgm:t>
        <a:bodyPr/>
        <a:lstStyle/>
        <a:p>
          <a:endParaRPr lang="ru-RU"/>
        </a:p>
      </dgm:t>
    </dgm:pt>
    <dgm:pt modelId="{1FBAE42F-2740-4154-8C83-07A477EA586F}">
      <dgm:prSet custT="1"/>
      <dgm:spPr/>
      <dgm:t>
        <a:bodyPr/>
        <a:lstStyle/>
        <a:p>
          <a:r>
            <a:rPr lang="en-US" sz="2200" dirty="0"/>
            <a:t>I agree with you. I also think…</a:t>
          </a:r>
          <a:endParaRPr lang="ru-RU" sz="2200" dirty="0"/>
        </a:p>
      </dgm:t>
    </dgm:pt>
    <dgm:pt modelId="{398C91B9-83CF-4723-97EC-E9868163A12E}" type="parTrans" cxnId="{68568309-AAF2-4BED-A00B-76E7DAC3985E}">
      <dgm:prSet/>
      <dgm:spPr/>
      <dgm:t>
        <a:bodyPr/>
        <a:lstStyle/>
        <a:p>
          <a:endParaRPr lang="ru-RU"/>
        </a:p>
      </dgm:t>
    </dgm:pt>
    <dgm:pt modelId="{AA8BEE49-77C2-47D2-ACE9-241F3E3BCCF1}" type="sibTrans" cxnId="{68568309-AAF2-4BED-A00B-76E7DAC3985E}">
      <dgm:prSet/>
      <dgm:spPr/>
      <dgm:t>
        <a:bodyPr/>
        <a:lstStyle/>
        <a:p>
          <a:endParaRPr lang="ru-RU"/>
        </a:p>
      </dgm:t>
    </dgm:pt>
    <dgm:pt modelId="{CA10ED53-8B84-4816-8814-F8C041885786}">
      <dgm:prSet custT="1"/>
      <dgm:spPr/>
      <dgm:t>
        <a:bodyPr/>
        <a:lstStyle/>
        <a:p>
          <a:r>
            <a:rPr lang="en-US" sz="2200" dirty="0"/>
            <a:t>It’s just what I was thinking .</a:t>
          </a:r>
          <a:endParaRPr lang="ru-RU" sz="2200" dirty="0"/>
        </a:p>
      </dgm:t>
    </dgm:pt>
    <dgm:pt modelId="{D5824578-1ED5-49E4-AB83-0910E5052BF1}" type="parTrans" cxnId="{C69A85C4-43DE-4027-98ED-255D6C6F68F2}">
      <dgm:prSet/>
      <dgm:spPr/>
      <dgm:t>
        <a:bodyPr/>
        <a:lstStyle/>
        <a:p>
          <a:endParaRPr lang="ru-RU"/>
        </a:p>
      </dgm:t>
    </dgm:pt>
    <dgm:pt modelId="{1C39E375-6FB6-4070-B2A3-F3578F7D2E26}" type="sibTrans" cxnId="{C69A85C4-43DE-4027-98ED-255D6C6F68F2}">
      <dgm:prSet/>
      <dgm:spPr/>
      <dgm:t>
        <a:bodyPr/>
        <a:lstStyle/>
        <a:p>
          <a:endParaRPr lang="ru-RU"/>
        </a:p>
      </dgm:t>
    </dgm:pt>
    <dgm:pt modelId="{19323DAB-1705-4554-A7FB-1CB5CD63F18C}">
      <dgm:prSet custT="1"/>
      <dgm:spPr/>
      <dgm:t>
        <a:bodyPr/>
        <a:lstStyle/>
        <a:p>
          <a:r>
            <a:rPr lang="en-US" sz="2200" dirty="0"/>
            <a:t>Of course not!</a:t>
          </a:r>
          <a:endParaRPr lang="ru-RU" sz="2200" dirty="0"/>
        </a:p>
      </dgm:t>
    </dgm:pt>
    <dgm:pt modelId="{730990D8-3DF5-42FB-92CF-932BD9DEE442}" type="parTrans" cxnId="{8CD59FFE-58E3-47EA-B195-66B2385EE8A1}">
      <dgm:prSet/>
      <dgm:spPr/>
      <dgm:t>
        <a:bodyPr/>
        <a:lstStyle/>
        <a:p>
          <a:endParaRPr lang="ru-RU"/>
        </a:p>
      </dgm:t>
    </dgm:pt>
    <dgm:pt modelId="{F3296873-51BB-49F7-A750-7FBB13176D32}" type="sibTrans" cxnId="{8CD59FFE-58E3-47EA-B195-66B2385EE8A1}">
      <dgm:prSet/>
      <dgm:spPr/>
      <dgm:t>
        <a:bodyPr/>
        <a:lstStyle/>
        <a:p>
          <a:endParaRPr lang="ru-RU"/>
        </a:p>
      </dgm:t>
    </dgm:pt>
    <dgm:pt modelId="{F5C142DA-8F27-477B-BBFA-09A780644574}">
      <dgm:prSet custT="1"/>
      <dgm:spPr/>
      <dgm:t>
        <a:bodyPr/>
        <a:lstStyle/>
        <a:p>
          <a:r>
            <a:rPr lang="en-US" sz="2200" dirty="0"/>
            <a:t>I don’t think you’re right!</a:t>
          </a:r>
          <a:endParaRPr lang="ru-RU" sz="2200" dirty="0"/>
        </a:p>
      </dgm:t>
    </dgm:pt>
    <dgm:pt modelId="{AB8150B1-3C73-4B53-BD07-43F44F991583}" type="parTrans" cxnId="{29A674DF-3B5D-4902-B71A-97E78435BC84}">
      <dgm:prSet/>
      <dgm:spPr/>
      <dgm:t>
        <a:bodyPr/>
        <a:lstStyle/>
        <a:p>
          <a:endParaRPr lang="ru-RU"/>
        </a:p>
      </dgm:t>
    </dgm:pt>
    <dgm:pt modelId="{53879D0D-3940-4890-A22F-2149C9AD1D56}" type="sibTrans" cxnId="{29A674DF-3B5D-4902-B71A-97E78435BC84}">
      <dgm:prSet/>
      <dgm:spPr/>
      <dgm:t>
        <a:bodyPr/>
        <a:lstStyle/>
        <a:p>
          <a:endParaRPr lang="ru-RU"/>
        </a:p>
      </dgm:t>
    </dgm:pt>
    <dgm:pt modelId="{B0BFB0B1-387E-4F7B-AE63-F9E2A3D80092}">
      <dgm:prSet custT="1"/>
      <dgm:spPr/>
      <dgm:t>
        <a:bodyPr/>
        <a:lstStyle/>
        <a:p>
          <a:r>
            <a:rPr lang="en-US" sz="2200" dirty="0"/>
            <a:t>I don’t quite agree with you.</a:t>
          </a:r>
          <a:endParaRPr lang="ru-RU" sz="2200" dirty="0"/>
        </a:p>
      </dgm:t>
    </dgm:pt>
    <dgm:pt modelId="{E124C359-CF91-447F-9E8E-191B47A93E7C}" type="parTrans" cxnId="{54F76DAD-8C55-4D2A-9992-6BB10C6FD384}">
      <dgm:prSet/>
      <dgm:spPr/>
      <dgm:t>
        <a:bodyPr/>
        <a:lstStyle/>
        <a:p>
          <a:endParaRPr lang="ru-RU"/>
        </a:p>
      </dgm:t>
    </dgm:pt>
    <dgm:pt modelId="{1A8BA178-5496-4E20-B8CB-0A9B0E28D35F}" type="sibTrans" cxnId="{54F76DAD-8C55-4D2A-9992-6BB10C6FD384}">
      <dgm:prSet/>
      <dgm:spPr/>
      <dgm:t>
        <a:bodyPr/>
        <a:lstStyle/>
        <a:p>
          <a:endParaRPr lang="ru-RU"/>
        </a:p>
      </dgm:t>
    </dgm:pt>
    <dgm:pt modelId="{25991DD6-3A5D-4F2B-9462-DECB3EC65F91}">
      <dgm:prSet custT="1"/>
      <dgm:spPr/>
      <dgm:t>
        <a:bodyPr/>
        <a:lstStyle/>
        <a:p>
          <a:r>
            <a:rPr lang="en-US" sz="2200" dirty="0"/>
            <a:t>I think…</a:t>
          </a:r>
          <a:endParaRPr lang="ru-RU" sz="2200" dirty="0"/>
        </a:p>
      </dgm:t>
    </dgm:pt>
    <dgm:pt modelId="{7DB131D6-F995-4C06-840B-DF7C88CF5657}" type="parTrans" cxnId="{DFFFA2E1-053E-4870-974B-7394C96CF0C7}">
      <dgm:prSet/>
      <dgm:spPr/>
      <dgm:t>
        <a:bodyPr/>
        <a:lstStyle/>
        <a:p>
          <a:endParaRPr lang="ru-RU"/>
        </a:p>
      </dgm:t>
    </dgm:pt>
    <dgm:pt modelId="{361F8CED-0F37-431C-87D9-055723F6BB76}" type="sibTrans" cxnId="{DFFFA2E1-053E-4870-974B-7394C96CF0C7}">
      <dgm:prSet/>
      <dgm:spPr/>
      <dgm:t>
        <a:bodyPr/>
        <a:lstStyle/>
        <a:p>
          <a:endParaRPr lang="ru-RU"/>
        </a:p>
      </dgm:t>
    </dgm:pt>
    <dgm:pt modelId="{C3790AD0-113E-4EE4-B7C4-627546360376}">
      <dgm:prSet custT="1"/>
      <dgm:spPr/>
      <dgm:t>
        <a:bodyPr/>
        <a:lstStyle/>
        <a:p>
          <a:r>
            <a:rPr lang="en-US" sz="2200" dirty="0"/>
            <a:t>I couldn’t agree more.</a:t>
          </a:r>
          <a:endParaRPr lang="ru-RU" sz="2200" dirty="0"/>
        </a:p>
      </dgm:t>
    </dgm:pt>
    <dgm:pt modelId="{77A3E529-8BD1-40B2-B373-337DD75622DC}" type="parTrans" cxnId="{E9584125-A2E9-4CA5-9CA4-0D367953C3C0}">
      <dgm:prSet/>
      <dgm:spPr/>
      <dgm:t>
        <a:bodyPr/>
        <a:lstStyle/>
        <a:p>
          <a:endParaRPr lang="ru-RU"/>
        </a:p>
      </dgm:t>
    </dgm:pt>
    <dgm:pt modelId="{A7820A72-E91B-445E-8FAA-E6339ADEDDDA}" type="sibTrans" cxnId="{E9584125-A2E9-4CA5-9CA4-0D367953C3C0}">
      <dgm:prSet/>
      <dgm:spPr/>
      <dgm:t>
        <a:bodyPr/>
        <a:lstStyle/>
        <a:p>
          <a:endParaRPr lang="ru-RU"/>
        </a:p>
      </dgm:t>
    </dgm:pt>
    <dgm:pt modelId="{19B62B2D-07F6-4F5E-ACDA-1A7480DB0034}">
      <dgm:prSet custT="1"/>
      <dgm:spPr/>
      <dgm:t>
        <a:bodyPr/>
        <a:lstStyle/>
        <a:p>
          <a:r>
            <a:rPr lang="en-US" sz="2200" dirty="0"/>
            <a:t>Yes, that’s quite true but…</a:t>
          </a:r>
          <a:endParaRPr lang="ru-RU" sz="2200" dirty="0"/>
        </a:p>
      </dgm:t>
    </dgm:pt>
    <dgm:pt modelId="{2807881F-AA83-452A-BE18-0C0CE670A187}" type="parTrans" cxnId="{592EB305-3FAC-4F94-8FEA-94FF358E3FFF}">
      <dgm:prSet/>
      <dgm:spPr/>
      <dgm:t>
        <a:bodyPr/>
        <a:lstStyle/>
        <a:p>
          <a:endParaRPr lang="ru-RU"/>
        </a:p>
      </dgm:t>
    </dgm:pt>
    <dgm:pt modelId="{9DBF31FB-51D3-46E2-B5E6-28E5F9C6EF5D}" type="sibTrans" cxnId="{592EB305-3FAC-4F94-8FEA-94FF358E3FFF}">
      <dgm:prSet/>
      <dgm:spPr/>
      <dgm:t>
        <a:bodyPr/>
        <a:lstStyle/>
        <a:p>
          <a:endParaRPr lang="ru-RU"/>
        </a:p>
      </dgm:t>
    </dgm:pt>
    <dgm:pt modelId="{F2674082-C147-4E21-96A3-3123EF247CBB}" type="pres">
      <dgm:prSet presAssocID="{61BF6543-B1E5-4EEF-97C8-157C786592F2}" presName="linearFlow" presStyleCnt="0">
        <dgm:presLayoutVars>
          <dgm:dir/>
          <dgm:animLvl val="lvl"/>
          <dgm:resizeHandles val="exact"/>
        </dgm:presLayoutVars>
      </dgm:prSet>
      <dgm:spPr/>
    </dgm:pt>
    <dgm:pt modelId="{A10E4080-4F31-414C-BBD3-183B77259068}" type="pres">
      <dgm:prSet presAssocID="{CF7D7D49-897F-46FA-A3CB-3A582AA2C733}" presName="composite" presStyleCnt="0"/>
      <dgm:spPr/>
    </dgm:pt>
    <dgm:pt modelId="{58C45B37-561A-4963-BB85-EB9872859BB8}" type="pres">
      <dgm:prSet presAssocID="{CF7D7D49-897F-46FA-A3CB-3A582AA2C733}" presName="parentText" presStyleLbl="alignNode1" presStyleIdx="0" presStyleCnt="2">
        <dgm:presLayoutVars>
          <dgm:chMax val="1"/>
          <dgm:bulletEnabled val="1"/>
        </dgm:presLayoutVars>
      </dgm:prSet>
      <dgm:spPr/>
    </dgm:pt>
    <dgm:pt modelId="{A94D5446-CAAE-49A9-BFCB-803167A5DBBE}" type="pres">
      <dgm:prSet presAssocID="{CF7D7D49-897F-46FA-A3CB-3A582AA2C733}" presName="descendantText" presStyleLbl="alignAcc1" presStyleIdx="0" presStyleCnt="2" custScaleY="166048">
        <dgm:presLayoutVars>
          <dgm:bulletEnabled val="1"/>
        </dgm:presLayoutVars>
      </dgm:prSet>
      <dgm:spPr/>
    </dgm:pt>
    <dgm:pt modelId="{E9EE99B3-33EB-4975-8E10-CB1FD2432CF6}" type="pres">
      <dgm:prSet presAssocID="{DBC4E860-FB04-4100-9FDB-F029C79A978A}" presName="sp" presStyleCnt="0"/>
      <dgm:spPr/>
    </dgm:pt>
    <dgm:pt modelId="{940A30BE-554E-4E34-A07E-3D8C707C4429}" type="pres">
      <dgm:prSet presAssocID="{E4303A40-0C25-415A-A6FD-4C5A937648B7}" presName="composite" presStyleCnt="0"/>
      <dgm:spPr/>
    </dgm:pt>
    <dgm:pt modelId="{2F627169-6944-4A9D-A47E-96116273E0F2}" type="pres">
      <dgm:prSet presAssocID="{E4303A40-0C25-415A-A6FD-4C5A937648B7}" presName="parentText" presStyleLbl="alignNode1" presStyleIdx="1" presStyleCnt="2" custScaleX="103202">
        <dgm:presLayoutVars>
          <dgm:chMax val="1"/>
          <dgm:bulletEnabled val="1"/>
        </dgm:presLayoutVars>
      </dgm:prSet>
      <dgm:spPr/>
    </dgm:pt>
    <dgm:pt modelId="{AD0A64CD-39C7-42AD-97C0-5A85F06C097C}" type="pres">
      <dgm:prSet presAssocID="{E4303A40-0C25-415A-A6FD-4C5A937648B7}" presName="descendantText" presStyleLbl="alignAcc1" presStyleIdx="1" presStyleCnt="2" custScaleX="98640" custScaleY="150702">
        <dgm:presLayoutVars>
          <dgm:bulletEnabled val="1"/>
        </dgm:presLayoutVars>
      </dgm:prSet>
      <dgm:spPr/>
    </dgm:pt>
  </dgm:ptLst>
  <dgm:cxnLst>
    <dgm:cxn modelId="{C13A6E03-307A-4E5A-881F-48970BFFDA20}" srcId="{CF7D7D49-897F-46FA-A3CB-3A582AA2C733}" destId="{C6B6C6A7-C16D-4B4B-8A00-1DF695A28A15}" srcOrd="2" destOrd="0" parTransId="{B7D33080-729B-46B2-BDEC-25AD59800C47}" sibTransId="{3AE93EF3-9FC7-4704-8BC9-3201F2D5DB8E}"/>
    <dgm:cxn modelId="{592EB305-3FAC-4F94-8FEA-94FF358E3FFF}" srcId="{E4303A40-0C25-415A-A6FD-4C5A937648B7}" destId="{19B62B2D-07F6-4F5E-ACDA-1A7480DB0034}" srcOrd="5" destOrd="0" parTransId="{2807881F-AA83-452A-BE18-0C0CE670A187}" sibTransId="{9DBF31FB-51D3-46E2-B5E6-28E5F9C6EF5D}"/>
    <dgm:cxn modelId="{68568309-AAF2-4BED-A00B-76E7DAC3985E}" srcId="{CF7D7D49-897F-46FA-A3CB-3A582AA2C733}" destId="{1FBAE42F-2740-4154-8C83-07A477EA586F}" srcOrd="3" destOrd="0" parTransId="{398C91B9-83CF-4723-97EC-E9868163A12E}" sibTransId="{AA8BEE49-77C2-47D2-ACE9-241F3E3BCCF1}"/>
    <dgm:cxn modelId="{9D09D012-49E2-42C7-A3FD-C7393E724B0A}" type="presOf" srcId="{C6B6C6A7-C16D-4B4B-8A00-1DF695A28A15}" destId="{A94D5446-CAAE-49A9-BFCB-803167A5DBBE}" srcOrd="0" destOrd="2" presId="urn:microsoft.com/office/officeart/2005/8/layout/chevron2"/>
    <dgm:cxn modelId="{6A583F15-F588-4575-8A7B-34690629C154}" srcId="{61BF6543-B1E5-4EEF-97C8-157C786592F2}" destId="{E4303A40-0C25-415A-A6FD-4C5A937648B7}" srcOrd="1" destOrd="0" parTransId="{2D0D3E0E-47DF-4148-AFA9-4A1F18B16B78}" sibTransId="{9091D25F-FD8D-4EAC-96D1-4466CAFE36D1}"/>
    <dgm:cxn modelId="{0818451D-AFBB-4EF9-8C84-D94EE5313155}" type="presOf" srcId="{C3790AD0-113E-4EE4-B7C4-627546360376}" destId="{A94D5446-CAAE-49A9-BFCB-803167A5DBBE}" srcOrd="0" destOrd="5" presId="urn:microsoft.com/office/officeart/2005/8/layout/chevron2"/>
    <dgm:cxn modelId="{52A9B120-D4D6-4C13-9028-2DB35C96C333}" type="presOf" srcId="{1FBAE42F-2740-4154-8C83-07A477EA586F}" destId="{A94D5446-CAAE-49A9-BFCB-803167A5DBBE}" srcOrd="0" destOrd="3" presId="urn:microsoft.com/office/officeart/2005/8/layout/chevron2"/>
    <dgm:cxn modelId="{E9584125-A2E9-4CA5-9CA4-0D367953C3C0}" srcId="{CF7D7D49-897F-46FA-A3CB-3A582AA2C733}" destId="{C3790AD0-113E-4EE4-B7C4-627546360376}" srcOrd="5" destOrd="0" parTransId="{77A3E529-8BD1-40B2-B373-337DD75622DC}" sibTransId="{A7820A72-E91B-445E-8FAA-E6339ADEDDDA}"/>
    <dgm:cxn modelId="{814E9F27-7669-4B71-9FD8-5617A5B04374}" type="presOf" srcId="{61BF6543-B1E5-4EEF-97C8-157C786592F2}" destId="{F2674082-C147-4E21-96A3-3123EF247CBB}" srcOrd="0" destOrd="0" presId="urn:microsoft.com/office/officeart/2005/8/layout/chevron2"/>
    <dgm:cxn modelId="{14ABE730-22A3-4EB4-B7CF-40D6C263D92D}" srcId="{CF7D7D49-897F-46FA-A3CB-3A582AA2C733}" destId="{0B92527C-F1CA-4C52-90EB-7ACE96572985}" srcOrd="1" destOrd="0" parTransId="{9A79BE0A-14D7-4F5F-A403-78E756C57F7E}" sibTransId="{41930B61-F27F-47FD-B3A8-0426C6850F9A}"/>
    <dgm:cxn modelId="{0C7D153F-1440-41E6-B71B-AA55F2259F2A}" type="presOf" srcId="{B0BFB0B1-387E-4F7B-AE63-F9E2A3D80092}" destId="{AD0A64CD-39C7-42AD-97C0-5A85F06C097C}" srcOrd="0" destOrd="3" presId="urn:microsoft.com/office/officeart/2005/8/layout/chevron2"/>
    <dgm:cxn modelId="{708AF54C-E735-4359-B9F4-D437B3368704}" type="presOf" srcId="{CA10ED53-8B84-4816-8814-F8C041885786}" destId="{A94D5446-CAAE-49A9-BFCB-803167A5DBBE}" srcOrd="0" destOrd="4" presId="urn:microsoft.com/office/officeart/2005/8/layout/chevron2"/>
    <dgm:cxn modelId="{CFA4BB57-01CA-4FDF-9E4F-A2B07FC1182A}" type="presOf" srcId="{E4303A40-0C25-415A-A6FD-4C5A937648B7}" destId="{2F627169-6944-4A9D-A47E-96116273E0F2}" srcOrd="0" destOrd="0" presId="urn:microsoft.com/office/officeart/2005/8/layout/chevron2"/>
    <dgm:cxn modelId="{CD45E87E-9638-4932-9262-2FFEA812DF63}" type="presOf" srcId="{25991DD6-3A5D-4F2B-9462-DECB3EC65F91}" destId="{AD0A64CD-39C7-42AD-97C0-5A85F06C097C}" srcOrd="0" destOrd="4" presId="urn:microsoft.com/office/officeart/2005/8/layout/chevron2"/>
    <dgm:cxn modelId="{E680DA84-0C56-4D07-A693-D8797F4FBC3D}" srcId="{61BF6543-B1E5-4EEF-97C8-157C786592F2}" destId="{CF7D7D49-897F-46FA-A3CB-3A582AA2C733}" srcOrd="0" destOrd="0" parTransId="{3FEE11D3-0729-4B0E-B176-490E54F5722D}" sibTransId="{DBC4E860-FB04-4100-9FDB-F029C79A978A}"/>
    <dgm:cxn modelId="{F0EB3086-BC5C-49EA-A1E6-75CF11DB73D5}" srcId="{CF7D7D49-897F-46FA-A3CB-3A582AA2C733}" destId="{5F5B198E-1A66-486C-BD02-E213ACA7D005}" srcOrd="0" destOrd="0" parTransId="{455AA2C2-3B5B-4545-9AF4-4CC04280677C}" sibTransId="{9D11D788-2918-4348-B8B3-0CE76E540A0B}"/>
    <dgm:cxn modelId="{B5DCEF8B-99D0-47DC-94A7-B2CC047E5CD6}" type="presOf" srcId="{CF7D7D49-897F-46FA-A3CB-3A582AA2C733}" destId="{58C45B37-561A-4963-BB85-EB9872859BB8}" srcOrd="0" destOrd="0" presId="urn:microsoft.com/office/officeart/2005/8/layout/chevron2"/>
    <dgm:cxn modelId="{E05FF28D-06E3-49B3-955F-4CCC988E7501}" type="presOf" srcId="{F5C142DA-8F27-477B-BBFA-09A780644574}" destId="{AD0A64CD-39C7-42AD-97C0-5A85F06C097C}" srcOrd="0" destOrd="2" presId="urn:microsoft.com/office/officeart/2005/8/layout/chevron2"/>
    <dgm:cxn modelId="{BDB1C78F-DB59-4295-9E0D-F095B68E0C0D}" type="presOf" srcId="{0BAF1882-DCBA-4384-9897-AF0214A71F05}" destId="{AD0A64CD-39C7-42AD-97C0-5A85F06C097C}" srcOrd="0" destOrd="0" presId="urn:microsoft.com/office/officeart/2005/8/layout/chevron2"/>
    <dgm:cxn modelId="{57EBBE9F-AC27-4770-8359-F1217A430CBB}" type="presOf" srcId="{5F5B198E-1A66-486C-BD02-E213ACA7D005}" destId="{A94D5446-CAAE-49A9-BFCB-803167A5DBBE}" srcOrd="0" destOrd="0" presId="urn:microsoft.com/office/officeart/2005/8/layout/chevron2"/>
    <dgm:cxn modelId="{54F76DAD-8C55-4D2A-9992-6BB10C6FD384}" srcId="{E4303A40-0C25-415A-A6FD-4C5A937648B7}" destId="{B0BFB0B1-387E-4F7B-AE63-F9E2A3D80092}" srcOrd="3" destOrd="0" parTransId="{E124C359-CF91-447F-9E8E-191B47A93E7C}" sibTransId="{1A8BA178-5496-4E20-B8CB-0A9B0E28D35F}"/>
    <dgm:cxn modelId="{C69A85C4-43DE-4027-98ED-255D6C6F68F2}" srcId="{CF7D7D49-897F-46FA-A3CB-3A582AA2C733}" destId="{CA10ED53-8B84-4816-8814-F8C041885786}" srcOrd="4" destOrd="0" parTransId="{D5824578-1ED5-49E4-AB83-0910E5052BF1}" sibTransId="{1C39E375-6FB6-4070-B2A3-F3578F7D2E26}"/>
    <dgm:cxn modelId="{29A674DF-3B5D-4902-B71A-97E78435BC84}" srcId="{E4303A40-0C25-415A-A6FD-4C5A937648B7}" destId="{F5C142DA-8F27-477B-BBFA-09A780644574}" srcOrd="2" destOrd="0" parTransId="{AB8150B1-3C73-4B53-BD07-43F44F991583}" sibTransId="{53879D0D-3940-4890-A22F-2149C9AD1D56}"/>
    <dgm:cxn modelId="{6705B6E0-C05A-49DB-9FE8-C5E75FF2C1BF}" srcId="{E4303A40-0C25-415A-A6FD-4C5A937648B7}" destId="{0BAF1882-DCBA-4384-9897-AF0214A71F05}" srcOrd="0" destOrd="0" parTransId="{702A4C2E-6C6F-4B0A-AD44-B6434B85F861}" sibTransId="{D906FBF5-9C5C-4E75-8EC5-DF52D4DD4648}"/>
    <dgm:cxn modelId="{DFFFA2E1-053E-4870-974B-7394C96CF0C7}" srcId="{E4303A40-0C25-415A-A6FD-4C5A937648B7}" destId="{25991DD6-3A5D-4F2B-9462-DECB3EC65F91}" srcOrd="4" destOrd="0" parTransId="{7DB131D6-F995-4C06-840B-DF7C88CF5657}" sibTransId="{361F8CED-0F37-431C-87D9-055723F6BB76}"/>
    <dgm:cxn modelId="{574943EA-6799-4157-A387-A8CB213AEE0D}" type="presOf" srcId="{0B92527C-F1CA-4C52-90EB-7ACE96572985}" destId="{A94D5446-CAAE-49A9-BFCB-803167A5DBBE}" srcOrd="0" destOrd="1" presId="urn:microsoft.com/office/officeart/2005/8/layout/chevron2"/>
    <dgm:cxn modelId="{0252CDF2-7FC5-486B-8C1C-B0DDCD20A5E0}" type="presOf" srcId="{19B62B2D-07F6-4F5E-ACDA-1A7480DB0034}" destId="{AD0A64CD-39C7-42AD-97C0-5A85F06C097C}" srcOrd="0" destOrd="5" presId="urn:microsoft.com/office/officeart/2005/8/layout/chevron2"/>
    <dgm:cxn modelId="{A7003FFE-7325-4E23-8A42-AD3E86388B73}" type="presOf" srcId="{19323DAB-1705-4554-A7FB-1CB5CD63F18C}" destId="{AD0A64CD-39C7-42AD-97C0-5A85F06C097C}" srcOrd="0" destOrd="1" presId="urn:microsoft.com/office/officeart/2005/8/layout/chevron2"/>
    <dgm:cxn modelId="{8CD59FFE-58E3-47EA-B195-66B2385EE8A1}" srcId="{E4303A40-0C25-415A-A6FD-4C5A937648B7}" destId="{19323DAB-1705-4554-A7FB-1CB5CD63F18C}" srcOrd="1" destOrd="0" parTransId="{730990D8-3DF5-42FB-92CF-932BD9DEE442}" sibTransId="{F3296873-51BB-49F7-A750-7FBB13176D32}"/>
    <dgm:cxn modelId="{8F8A719C-A27D-40BC-8385-2EB573404B51}" type="presParOf" srcId="{F2674082-C147-4E21-96A3-3123EF247CBB}" destId="{A10E4080-4F31-414C-BBD3-183B77259068}" srcOrd="0" destOrd="0" presId="urn:microsoft.com/office/officeart/2005/8/layout/chevron2"/>
    <dgm:cxn modelId="{92CCB0C4-E4CB-49E5-B246-632F552B0732}" type="presParOf" srcId="{A10E4080-4F31-414C-BBD3-183B77259068}" destId="{58C45B37-561A-4963-BB85-EB9872859BB8}" srcOrd="0" destOrd="0" presId="urn:microsoft.com/office/officeart/2005/8/layout/chevron2"/>
    <dgm:cxn modelId="{9D4151E9-FC7E-4AEA-B077-537EF7F7529B}" type="presParOf" srcId="{A10E4080-4F31-414C-BBD3-183B77259068}" destId="{A94D5446-CAAE-49A9-BFCB-803167A5DBBE}" srcOrd="1" destOrd="0" presId="urn:microsoft.com/office/officeart/2005/8/layout/chevron2"/>
    <dgm:cxn modelId="{8608A120-617A-469E-9603-62B42E6AFE0F}" type="presParOf" srcId="{F2674082-C147-4E21-96A3-3123EF247CBB}" destId="{E9EE99B3-33EB-4975-8E10-CB1FD2432CF6}" srcOrd="1" destOrd="0" presId="urn:microsoft.com/office/officeart/2005/8/layout/chevron2"/>
    <dgm:cxn modelId="{B9156F4A-9787-43BE-BA4E-96204F196FA7}" type="presParOf" srcId="{F2674082-C147-4E21-96A3-3123EF247CBB}" destId="{940A30BE-554E-4E34-A07E-3D8C707C4429}" srcOrd="2" destOrd="0" presId="urn:microsoft.com/office/officeart/2005/8/layout/chevron2"/>
    <dgm:cxn modelId="{56920A6A-CDA4-450B-8830-4F0CD9C3DC22}" type="presParOf" srcId="{940A30BE-554E-4E34-A07E-3D8C707C4429}" destId="{2F627169-6944-4A9D-A47E-96116273E0F2}" srcOrd="0" destOrd="0" presId="urn:microsoft.com/office/officeart/2005/8/layout/chevron2"/>
    <dgm:cxn modelId="{0EFE09CE-190A-457F-A5DA-C0EFE6FE33E8}" type="presParOf" srcId="{940A30BE-554E-4E34-A07E-3D8C707C4429}" destId="{AD0A64CD-39C7-42AD-97C0-5A85F06C097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BF6543-B1E5-4EEF-97C8-157C786592F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D1C66EB-C464-466D-B0A4-AFE48B18CC2F}">
      <dgm:prSet custT="1"/>
      <dgm:spPr/>
      <dgm:t>
        <a:bodyPr/>
        <a:lstStyle/>
        <a:p>
          <a:r>
            <a:rPr lang="en-US" sz="2100" b="1" dirty="0"/>
            <a:t>Opinions</a:t>
          </a:r>
          <a:endParaRPr lang="ru-RU" sz="2100" b="1" dirty="0"/>
        </a:p>
      </dgm:t>
    </dgm:pt>
    <dgm:pt modelId="{64BC345B-52EE-4585-920B-A8D9F5755C93}" type="parTrans" cxnId="{4A918A37-459E-4CD1-A638-DE346282F91C}">
      <dgm:prSet/>
      <dgm:spPr/>
      <dgm:t>
        <a:bodyPr/>
        <a:lstStyle/>
        <a:p>
          <a:endParaRPr lang="ru-RU"/>
        </a:p>
      </dgm:t>
    </dgm:pt>
    <dgm:pt modelId="{867EBFE4-12AD-4029-B934-5F2F95E66096}" type="sibTrans" cxnId="{4A918A37-459E-4CD1-A638-DE346282F91C}">
      <dgm:prSet/>
      <dgm:spPr/>
      <dgm:t>
        <a:bodyPr/>
        <a:lstStyle/>
        <a:p>
          <a:endParaRPr lang="ru-RU"/>
        </a:p>
      </dgm:t>
    </dgm:pt>
    <dgm:pt modelId="{5A64C69A-DA93-4F5C-9D6F-A225815BBEE7}">
      <dgm:prSet custT="1"/>
      <dgm:spPr/>
      <dgm:t>
        <a:bodyPr/>
        <a:lstStyle/>
        <a:p>
          <a:r>
            <a:rPr lang="en-US" sz="2200" dirty="0"/>
            <a:t>That was a wonderful performance!</a:t>
          </a:r>
          <a:endParaRPr lang="ru-RU" sz="2200" dirty="0"/>
        </a:p>
      </dgm:t>
    </dgm:pt>
    <dgm:pt modelId="{DD7C85BE-EC70-4AE1-903B-B521D8E11E4B}" type="parTrans" cxnId="{7258DEA2-C4DC-4621-B2E8-8FBE49A9DE5F}">
      <dgm:prSet/>
      <dgm:spPr/>
      <dgm:t>
        <a:bodyPr/>
        <a:lstStyle/>
        <a:p>
          <a:endParaRPr lang="ru-RU"/>
        </a:p>
      </dgm:t>
    </dgm:pt>
    <dgm:pt modelId="{ECFCDD9B-5518-4B28-92D3-6C953D2348C6}" type="sibTrans" cxnId="{7258DEA2-C4DC-4621-B2E8-8FBE49A9DE5F}">
      <dgm:prSet/>
      <dgm:spPr/>
      <dgm:t>
        <a:bodyPr/>
        <a:lstStyle/>
        <a:p>
          <a:endParaRPr lang="ru-RU"/>
        </a:p>
      </dgm:t>
    </dgm:pt>
    <dgm:pt modelId="{DC435DFC-5E16-4018-A499-DEB97EBAE030}">
      <dgm:prSet custT="1"/>
      <dgm:spPr/>
      <dgm:t>
        <a:bodyPr/>
        <a:lstStyle/>
        <a:p>
          <a:r>
            <a:rPr lang="en-US" sz="2200" dirty="0"/>
            <a:t>What a delightful place!</a:t>
          </a:r>
          <a:endParaRPr lang="ru-RU" sz="2200" dirty="0"/>
        </a:p>
      </dgm:t>
    </dgm:pt>
    <dgm:pt modelId="{9636072D-6F13-4811-9E7B-A4EFFAF9B74F}" type="parTrans" cxnId="{A210E158-3EAE-4EE3-B7CF-209B8D0EF059}">
      <dgm:prSet/>
      <dgm:spPr/>
      <dgm:t>
        <a:bodyPr/>
        <a:lstStyle/>
        <a:p>
          <a:endParaRPr lang="ru-RU"/>
        </a:p>
      </dgm:t>
    </dgm:pt>
    <dgm:pt modelId="{2016E221-A96A-4A25-99CC-97DEA4B4C71E}" type="sibTrans" cxnId="{A210E158-3EAE-4EE3-B7CF-209B8D0EF059}">
      <dgm:prSet/>
      <dgm:spPr/>
      <dgm:t>
        <a:bodyPr/>
        <a:lstStyle/>
        <a:p>
          <a:endParaRPr lang="ru-RU"/>
        </a:p>
      </dgm:t>
    </dgm:pt>
    <dgm:pt modelId="{D083F332-29D2-40C0-9153-9DD2C94BEF79}">
      <dgm:prSet custT="1"/>
      <dgm:spPr/>
      <dgm:t>
        <a:bodyPr/>
        <a:lstStyle/>
        <a:p>
          <a:r>
            <a:rPr lang="en-US" sz="2200" dirty="0"/>
            <a:t>The match is so exciting.</a:t>
          </a:r>
          <a:endParaRPr lang="ru-RU" sz="2200" dirty="0"/>
        </a:p>
      </dgm:t>
    </dgm:pt>
    <dgm:pt modelId="{452BA76C-5B70-4C0D-BA81-BC21509E0457}" type="parTrans" cxnId="{879A6D9F-0344-43AD-AC79-A528DCE5346B}">
      <dgm:prSet/>
      <dgm:spPr/>
      <dgm:t>
        <a:bodyPr/>
        <a:lstStyle/>
        <a:p>
          <a:endParaRPr lang="ru-RU"/>
        </a:p>
      </dgm:t>
    </dgm:pt>
    <dgm:pt modelId="{AA0D0896-11A9-40A4-B4D5-E2AA3952B0C1}" type="sibTrans" cxnId="{879A6D9F-0344-43AD-AC79-A528DCE5346B}">
      <dgm:prSet/>
      <dgm:spPr/>
      <dgm:t>
        <a:bodyPr/>
        <a:lstStyle/>
        <a:p>
          <a:endParaRPr lang="ru-RU"/>
        </a:p>
      </dgm:t>
    </dgm:pt>
    <dgm:pt modelId="{A621B56C-1B50-4EE3-924A-4B3EC4477FAE}">
      <dgm:prSet custT="1"/>
      <dgm:spPr/>
      <dgm:t>
        <a:bodyPr/>
        <a:lstStyle/>
        <a:p>
          <a:r>
            <a:rPr lang="en-US" sz="2200" dirty="0"/>
            <a:t>The book is really thrilling!</a:t>
          </a:r>
          <a:endParaRPr lang="ru-RU" sz="2200" dirty="0"/>
        </a:p>
      </dgm:t>
    </dgm:pt>
    <dgm:pt modelId="{538F4269-A350-4720-8BA7-D1AE8CC28844}" type="parTrans" cxnId="{6268BF36-1CFE-4867-82C0-E081C87A9E0B}">
      <dgm:prSet/>
      <dgm:spPr/>
      <dgm:t>
        <a:bodyPr/>
        <a:lstStyle/>
        <a:p>
          <a:endParaRPr lang="ru-RU"/>
        </a:p>
      </dgm:t>
    </dgm:pt>
    <dgm:pt modelId="{2FD7F8E3-C8D0-4517-9AF8-118BF2E34F80}" type="sibTrans" cxnId="{6268BF36-1CFE-4867-82C0-E081C87A9E0B}">
      <dgm:prSet/>
      <dgm:spPr/>
      <dgm:t>
        <a:bodyPr/>
        <a:lstStyle/>
        <a:p>
          <a:endParaRPr lang="ru-RU"/>
        </a:p>
      </dgm:t>
    </dgm:pt>
    <dgm:pt modelId="{37270945-FBE1-4117-8053-F3AA9203E01C}">
      <dgm:prSet custT="1"/>
      <dgm:spPr/>
      <dgm:t>
        <a:bodyPr/>
        <a:lstStyle/>
        <a:p>
          <a:r>
            <a:rPr lang="en-US" sz="2200" dirty="0"/>
            <a:t>I was impressed by his brilliant conversation.</a:t>
          </a:r>
          <a:endParaRPr lang="ru-RU" sz="2200" dirty="0"/>
        </a:p>
      </dgm:t>
    </dgm:pt>
    <dgm:pt modelId="{E04F3C57-8C85-4D75-86AF-785777957909}" type="parTrans" cxnId="{E33A3671-EDE8-45DA-8B09-8620E57F68E4}">
      <dgm:prSet/>
      <dgm:spPr/>
      <dgm:t>
        <a:bodyPr/>
        <a:lstStyle/>
        <a:p>
          <a:endParaRPr lang="ru-RU"/>
        </a:p>
      </dgm:t>
    </dgm:pt>
    <dgm:pt modelId="{ACC8C63F-3A74-4927-B558-D331EEBAAA39}" type="sibTrans" cxnId="{E33A3671-EDE8-45DA-8B09-8620E57F68E4}">
      <dgm:prSet/>
      <dgm:spPr/>
      <dgm:t>
        <a:bodyPr/>
        <a:lstStyle/>
        <a:p>
          <a:endParaRPr lang="ru-RU"/>
        </a:p>
      </dgm:t>
    </dgm:pt>
    <dgm:pt modelId="{8C2E2FB5-0935-48BA-AE63-F041A7039714}">
      <dgm:prSet custT="1"/>
      <dgm:spPr/>
      <dgm:t>
        <a:bodyPr/>
        <a:lstStyle/>
        <a:p>
          <a:r>
            <a:rPr lang="en-US" sz="2200" dirty="0"/>
            <a:t>The way the actors play is really remarkable!</a:t>
          </a:r>
          <a:endParaRPr lang="ru-RU" sz="2200" dirty="0"/>
        </a:p>
      </dgm:t>
    </dgm:pt>
    <dgm:pt modelId="{4E4791AA-D499-4AC9-8842-C357146FD4DC}" type="parTrans" cxnId="{0D8D2A66-D0D4-4E85-9F80-40C6258E4804}">
      <dgm:prSet/>
      <dgm:spPr/>
      <dgm:t>
        <a:bodyPr/>
        <a:lstStyle/>
        <a:p>
          <a:endParaRPr lang="ru-RU"/>
        </a:p>
      </dgm:t>
    </dgm:pt>
    <dgm:pt modelId="{DC9D4177-78A9-4079-9497-E0950D2F56DB}" type="sibTrans" cxnId="{0D8D2A66-D0D4-4E85-9F80-40C6258E4804}">
      <dgm:prSet/>
      <dgm:spPr/>
      <dgm:t>
        <a:bodyPr/>
        <a:lstStyle/>
        <a:p>
          <a:endParaRPr lang="ru-RU"/>
        </a:p>
      </dgm:t>
    </dgm:pt>
    <dgm:pt modelId="{999A2961-5506-4F52-8783-4326C97DBE65}">
      <dgm:prSet custT="1"/>
      <dgm:spPr/>
      <dgm:t>
        <a:bodyPr/>
        <a:lstStyle/>
        <a:p>
          <a:r>
            <a:rPr lang="en-US" sz="2200" dirty="0"/>
            <a:t>We all felt bored when we listened to his report.</a:t>
          </a:r>
          <a:endParaRPr lang="ru-RU" sz="2200" dirty="0"/>
        </a:p>
      </dgm:t>
    </dgm:pt>
    <dgm:pt modelId="{BF6B97A5-D488-4B0D-B6F0-A40EDE0E0476}" type="parTrans" cxnId="{DA922967-97A9-48EE-BC19-78D9C63DADD2}">
      <dgm:prSet/>
      <dgm:spPr/>
      <dgm:t>
        <a:bodyPr/>
        <a:lstStyle/>
        <a:p>
          <a:endParaRPr lang="ru-RU"/>
        </a:p>
      </dgm:t>
    </dgm:pt>
    <dgm:pt modelId="{73EFF0A2-B4F9-4F97-938B-C51F22497FA0}" type="sibTrans" cxnId="{DA922967-97A9-48EE-BC19-78D9C63DADD2}">
      <dgm:prSet/>
      <dgm:spPr/>
      <dgm:t>
        <a:bodyPr/>
        <a:lstStyle/>
        <a:p>
          <a:endParaRPr lang="ru-RU"/>
        </a:p>
      </dgm:t>
    </dgm:pt>
    <dgm:pt modelId="{AC4D02B9-10BC-4695-98FE-36A5DABC9452}">
      <dgm:prSet custT="1"/>
      <dgm:spPr/>
      <dgm:t>
        <a:bodyPr/>
        <a:lstStyle/>
        <a:p>
          <a:r>
            <a:rPr lang="en-US" sz="2200" dirty="0"/>
            <a:t>I was disappointed at the trip.</a:t>
          </a:r>
          <a:endParaRPr lang="ru-RU" sz="2200" dirty="0"/>
        </a:p>
      </dgm:t>
    </dgm:pt>
    <dgm:pt modelId="{7593929C-7F47-4F0F-A578-5B3D8E73AECF}" type="parTrans" cxnId="{DD479AD6-2ACB-4A4E-B471-B975B9D13DEB}">
      <dgm:prSet/>
      <dgm:spPr/>
      <dgm:t>
        <a:bodyPr/>
        <a:lstStyle/>
        <a:p>
          <a:endParaRPr lang="ru-RU"/>
        </a:p>
      </dgm:t>
    </dgm:pt>
    <dgm:pt modelId="{C6D27B3F-DBA9-4745-838E-B040E5439CBC}" type="sibTrans" cxnId="{DD479AD6-2ACB-4A4E-B471-B975B9D13DEB}">
      <dgm:prSet/>
      <dgm:spPr/>
      <dgm:t>
        <a:bodyPr/>
        <a:lstStyle/>
        <a:p>
          <a:endParaRPr lang="ru-RU"/>
        </a:p>
      </dgm:t>
    </dgm:pt>
    <dgm:pt modelId="{2A037F8D-7E43-4B9E-92BB-7933B78F6FCA}">
      <dgm:prSet custT="1"/>
      <dgm:spPr/>
      <dgm:t>
        <a:bodyPr/>
        <a:lstStyle/>
        <a:p>
          <a:r>
            <a:rPr lang="en-US" sz="2200" dirty="0"/>
            <a:t>This game is boring.</a:t>
          </a:r>
          <a:endParaRPr lang="ru-RU" sz="2200" dirty="0"/>
        </a:p>
      </dgm:t>
    </dgm:pt>
    <dgm:pt modelId="{3BF38BAC-936B-4F66-A501-91C3FE745A2B}" type="parTrans" cxnId="{F807B59A-7C33-4237-8F78-585EBF4C2590}">
      <dgm:prSet/>
      <dgm:spPr/>
      <dgm:t>
        <a:bodyPr/>
        <a:lstStyle/>
        <a:p>
          <a:endParaRPr lang="ru-RU"/>
        </a:p>
      </dgm:t>
    </dgm:pt>
    <dgm:pt modelId="{D250B864-3754-42B9-BCC1-A5D544577DDD}" type="sibTrans" cxnId="{F807B59A-7C33-4237-8F78-585EBF4C2590}">
      <dgm:prSet/>
      <dgm:spPr/>
      <dgm:t>
        <a:bodyPr/>
        <a:lstStyle/>
        <a:p>
          <a:endParaRPr lang="ru-RU"/>
        </a:p>
      </dgm:t>
    </dgm:pt>
    <dgm:pt modelId="{F2674082-C147-4E21-96A3-3123EF247CBB}" type="pres">
      <dgm:prSet presAssocID="{61BF6543-B1E5-4EEF-97C8-157C786592F2}" presName="linearFlow" presStyleCnt="0">
        <dgm:presLayoutVars>
          <dgm:dir/>
          <dgm:animLvl val="lvl"/>
          <dgm:resizeHandles val="exact"/>
        </dgm:presLayoutVars>
      </dgm:prSet>
      <dgm:spPr/>
    </dgm:pt>
    <dgm:pt modelId="{02028AC5-216B-4CB2-809F-2502FF30C93E}" type="pres">
      <dgm:prSet presAssocID="{ED1C66EB-C464-466D-B0A4-AFE48B18CC2F}" presName="composite" presStyleCnt="0"/>
      <dgm:spPr/>
    </dgm:pt>
    <dgm:pt modelId="{63A0A3BF-3757-4321-81AB-2F15B5CB2C39}" type="pres">
      <dgm:prSet presAssocID="{ED1C66EB-C464-466D-B0A4-AFE48B18CC2F}" presName="parentText" presStyleLbl="alignNode1" presStyleIdx="0" presStyleCnt="1" custScaleX="67674" custScaleY="75713">
        <dgm:presLayoutVars>
          <dgm:chMax val="1"/>
          <dgm:bulletEnabled val="1"/>
        </dgm:presLayoutVars>
      </dgm:prSet>
      <dgm:spPr/>
    </dgm:pt>
    <dgm:pt modelId="{64288AB5-EBA3-47BE-A58C-87EDF5E5761E}" type="pres">
      <dgm:prSet presAssocID="{ED1C66EB-C464-466D-B0A4-AFE48B18CC2F}" presName="descendantText" presStyleLbl="alignAcc1" presStyleIdx="0" presStyleCnt="1" custScaleX="103114" custScaleY="159932" custLinFactNeighborX="-5528" custLinFactNeighborY="1703">
        <dgm:presLayoutVars>
          <dgm:bulletEnabled val="1"/>
        </dgm:presLayoutVars>
      </dgm:prSet>
      <dgm:spPr/>
    </dgm:pt>
  </dgm:ptLst>
  <dgm:cxnLst>
    <dgm:cxn modelId="{0B294A02-65DA-420C-83E6-2D15AA26879C}" type="presOf" srcId="{37270945-FBE1-4117-8053-F3AA9203E01C}" destId="{64288AB5-EBA3-47BE-A58C-87EDF5E5761E}" srcOrd="0" destOrd="4" presId="urn:microsoft.com/office/officeart/2005/8/layout/chevron2"/>
    <dgm:cxn modelId="{4F49D903-80F8-4B04-BBC1-4614C97993AC}" type="presOf" srcId="{ED1C66EB-C464-466D-B0A4-AFE48B18CC2F}" destId="{63A0A3BF-3757-4321-81AB-2F15B5CB2C39}" srcOrd="0" destOrd="0" presId="urn:microsoft.com/office/officeart/2005/8/layout/chevron2"/>
    <dgm:cxn modelId="{2DC46811-27BE-4145-8AC7-7180987135FB}" type="presOf" srcId="{A621B56C-1B50-4EE3-924A-4B3EC4477FAE}" destId="{64288AB5-EBA3-47BE-A58C-87EDF5E5761E}" srcOrd="0" destOrd="3" presId="urn:microsoft.com/office/officeart/2005/8/layout/chevron2"/>
    <dgm:cxn modelId="{814E9F27-7669-4B71-9FD8-5617A5B04374}" type="presOf" srcId="{61BF6543-B1E5-4EEF-97C8-157C786592F2}" destId="{F2674082-C147-4E21-96A3-3123EF247CBB}" srcOrd="0" destOrd="0" presId="urn:microsoft.com/office/officeart/2005/8/layout/chevron2"/>
    <dgm:cxn modelId="{3D5B9535-679C-4E52-8872-BFA57F5506CD}" type="presOf" srcId="{AC4D02B9-10BC-4695-98FE-36A5DABC9452}" destId="{64288AB5-EBA3-47BE-A58C-87EDF5E5761E}" srcOrd="0" destOrd="7" presId="urn:microsoft.com/office/officeart/2005/8/layout/chevron2"/>
    <dgm:cxn modelId="{6268BF36-1CFE-4867-82C0-E081C87A9E0B}" srcId="{ED1C66EB-C464-466D-B0A4-AFE48B18CC2F}" destId="{A621B56C-1B50-4EE3-924A-4B3EC4477FAE}" srcOrd="3" destOrd="0" parTransId="{538F4269-A350-4720-8BA7-D1AE8CC28844}" sibTransId="{2FD7F8E3-C8D0-4517-9AF8-118BF2E34F80}"/>
    <dgm:cxn modelId="{4A918A37-459E-4CD1-A638-DE346282F91C}" srcId="{61BF6543-B1E5-4EEF-97C8-157C786592F2}" destId="{ED1C66EB-C464-466D-B0A4-AFE48B18CC2F}" srcOrd="0" destOrd="0" parTransId="{64BC345B-52EE-4585-920B-A8D9F5755C93}" sibTransId="{867EBFE4-12AD-4029-B934-5F2F95E66096}"/>
    <dgm:cxn modelId="{0D8D2A66-D0D4-4E85-9F80-40C6258E4804}" srcId="{ED1C66EB-C464-466D-B0A4-AFE48B18CC2F}" destId="{8C2E2FB5-0935-48BA-AE63-F041A7039714}" srcOrd="5" destOrd="0" parTransId="{4E4791AA-D499-4AC9-8842-C357146FD4DC}" sibTransId="{DC9D4177-78A9-4079-9497-E0950D2F56DB}"/>
    <dgm:cxn modelId="{DA922967-97A9-48EE-BC19-78D9C63DADD2}" srcId="{ED1C66EB-C464-466D-B0A4-AFE48B18CC2F}" destId="{999A2961-5506-4F52-8783-4326C97DBE65}" srcOrd="6" destOrd="0" parTransId="{BF6B97A5-D488-4B0D-B6F0-A40EDE0E0476}" sibTransId="{73EFF0A2-B4F9-4F97-938B-C51F22497FA0}"/>
    <dgm:cxn modelId="{54B7A867-5F73-49A9-8299-4A9EEA51F8EB}" type="presOf" srcId="{8C2E2FB5-0935-48BA-AE63-F041A7039714}" destId="{64288AB5-EBA3-47BE-A58C-87EDF5E5761E}" srcOrd="0" destOrd="5" presId="urn:microsoft.com/office/officeart/2005/8/layout/chevron2"/>
    <dgm:cxn modelId="{E33A3671-EDE8-45DA-8B09-8620E57F68E4}" srcId="{ED1C66EB-C464-466D-B0A4-AFE48B18CC2F}" destId="{37270945-FBE1-4117-8053-F3AA9203E01C}" srcOrd="4" destOrd="0" parTransId="{E04F3C57-8C85-4D75-86AF-785777957909}" sibTransId="{ACC8C63F-3A74-4927-B558-D331EEBAAA39}"/>
    <dgm:cxn modelId="{A210E158-3EAE-4EE3-B7CF-209B8D0EF059}" srcId="{ED1C66EB-C464-466D-B0A4-AFE48B18CC2F}" destId="{DC435DFC-5E16-4018-A499-DEB97EBAE030}" srcOrd="1" destOrd="0" parTransId="{9636072D-6F13-4811-9E7B-A4EFFAF9B74F}" sibTransId="{2016E221-A96A-4A25-99CC-97DEA4B4C71E}"/>
    <dgm:cxn modelId="{1C1F4A5A-66B7-402C-80FB-45B70EE32D30}" type="presOf" srcId="{5A64C69A-DA93-4F5C-9D6F-A225815BBEE7}" destId="{64288AB5-EBA3-47BE-A58C-87EDF5E5761E}" srcOrd="0" destOrd="0" presId="urn:microsoft.com/office/officeart/2005/8/layout/chevron2"/>
    <dgm:cxn modelId="{FA406F87-CAF0-49A7-A519-103DC10F8AB7}" type="presOf" srcId="{DC435DFC-5E16-4018-A499-DEB97EBAE030}" destId="{64288AB5-EBA3-47BE-A58C-87EDF5E5761E}" srcOrd="0" destOrd="1" presId="urn:microsoft.com/office/officeart/2005/8/layout/chevron2"/>
    <dgm:cxn modelId="{F807B59A-7C33-4237-8F78-585EBF4C2590}" srcId="{ED1C66EB-C464-466D-B0A4-AFE48B18CC2F}" destId="{2A037F8D-7E43-4B9E-92BB-7933B78F6FCA}" srcOrd="8" destOrd="0" parTransId="{3BF38BAC-936B-4F66-A501-91C3FE745A2B}" sibTransId="{D250B864-3754-42B9-BCC1-A5D544577DDD}"/>
    <dgm:cxn modelId="{879A6D9F-0344-43AD-AC79-A528DCE5346B}" srcId="{ED1C66EB-C464-466D-B0A4-AFE48B18CC2F}" destId="{D083F332-29D2-40C0-9153-9DD2C94BEF79}" srcOrd="2" destOrd="0" parTransId="{452BA76C-5B70-4C0D-BA81-BC21509E0457}" sibTransId="{AA0D0896-11A9-40A4-B4D5-E2AA3952B0C1}"/>
    <dgm:cxn modelId="{7258DEA2-C4DC-4621-B2E8-8FBE49A9DE5F}" srcId="{ED1C66EB-C464-466D-B0A4-AFE48B18CC2F}" destId="{5A64C69A-DA93-4F5C-9D6F-A225815BBEE7}" srcOrd="0" destOrd="0" parTransId="{DD7C85BE-EC70-4AE1-903B-B521D8E11E4B}" sibTransId="{ECFCDD9B-5518-4B28-92D3-6C953D2348C6}"/>
    <dgm:cxn modelId="{01DCAAB2-A7F8-4DD3-BDFF-50035186505C}" type="presOf" srcId="{D083F332-29D2-40C0-9153-9DD2C94BEF79}" destId="{64288AB5-EBA3-47BE-A58C-87EDF5E5761E}" srcOrd="0" destOrd="2" presId="urn:microsoft.com/office/officeart/2005/8/layout/chevron2"/>
    <dgm:cxn modelId="{783639BE-098E-42BF-8286-C288B7967503}" type="presOf" srcId="{999A2961-5506-4F52-8783-4326C97DBE65}" destId="{64288AB5-EBA3-47BE-A58C-87EDF5E5761E}" srcOrd="0" destOrd="6" presId="urn:microsoft.com/office/officeart/2005/8/layout/chevron2"/>
    <dgm:cxn modelId="{DD479AD6-2ACB-4A4E-B471-B975B9D13DEB}" srcId="{ED1C66EB-C464-466D-B0A4-AFE48B18CC2F}" destId="{AC4D02B9-10BC-4695-98FE-36A5DABC9452}" srcOrd="7" destOrd="0" parTransId="{7593929C-7F47-4F0F-A578-5B3D8E73AECF}" sibTransId="{C6D27B3F-DBA9-4745-838E-B040E5439CBC}"/>
    <dgm:cxn modelId="{B71E60EF-29A3-446F-A2BD-29785D2365E7}" type="presOf" srcId="{2A037F8D-7E43-4B9E-92BB-7933B78F6FCA}" destId="{64288AB5-EBA3-47BE-A58C-87EDF5E5761E}" srcOrd="0" destOrd="8" presId="urn:microsoft.com/office/officeart/2005/8/layout/chevron2"/>
    <dgm:cxn modelId="{797B6880-ACC1-4A67-A7DB-2FAC4DE8CA82}" type="presParOf" srcId="{F2674082-C147-4E21-96A3-3123EF247CBB}" destId="{02028AC5-216B-4CB2-809F-2502FF30C93E}" srcOrd="0" destOrd="0" presId="urn:microsoft.com/office/officeart/2005/8/layout/chevron2"/>
    <dgm:cxn modelId="{8E85065B-3880-4621-9006-7B367C22E08E}" type="presParOf" srcId="{02028AC5-216B-4CB2-809F-2502FF30C93E}" destId="{63A0A3BF-3757-4321-81AB-2F15B5CB2C39}" srcOrd="0" destOrd="0" presId="urn:microsoft.com/office/officeart/2005/8/layout/chevron2"/>
    <dgm:cxn modelId="{791EA378-2E94-45BB-A158-04D0123DD48C}" type="presParOf" srcId="{02028AC5-216B-4CB2-809F-2502FF30C93E}" destId="{64288AB5-EBA3-47BE-A58C-87EDF5E5761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1BF6543-B1E5-4EEF-97C8-157C786592F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D1C66EB-C464-466D-B0A4-AFE48B18CC2F}">
      <dgm:prSet custT="1"/>
      <dgm:spPr/>
      <dgm:t>
        <a:bodyPr/>
        <a:lstStyle/>
        <a:p>
          <a:r>
            <a:rPr lang="en-US" sz="2100" b="1" dirty="0" err="1"/>
            <a:t>Congra</a:t>
          </a:r>
          <a:r>
            <a:rPr lang="en-US" sz="2100" b="1" dirty="0"/>
            <a:t>-</a:t>
          </a:r>
        </a:p>
        <a:p>
          <a:r>
            <a:rPr lang="en-US" sz="2100" b="1" dirty="0" err="1"/>
            <a:t>tulations</a:t>
          </a:r>
          <a:endParaRPr lang="ru-RU" sz="2100" b="1" dirty="0"/>
        </a:p>
      </dgm:t>
    </dgm:pt>
    <dgm:pt modelId="{64BC345B-52EE-4585-920B-A8D9F5755C93}" type="parTrans" cxnId="{4A918A37-459E-4CD1-A638-DE346282F91C}">
      <dgm:prSet/>
      <dgm:spPr/>
      <dgm:t>
        <a:bodyPr/>
        <a:lstStyle/>
        <a:p>
          <a:endParaRPr lang="ru-RU"/>
        </a:p>
      </dgm:t>
    </dgm:pt>
    <dgm:pt modelId="{867EBFE4-12AD-4029-B934-5F2F95E66096}" type="sibTrans" cxnId="{4A918A37-459E-4CD1-A638-DE346282F91C}">
      <dgm:prSet/>
      <dgm:spPr/>
      <dgm:t>
        <a:bodyPr/>
        <a:lstStyle/>
        <a:p>
          <a:endParaRPr lang="ru-RU"/>
        </a:p>
      </dgm:t>
    </dgm:pt>
    <dgm:pt modelId="{5A64C69A-DA93-4F5C-9D6F-A225815BBEE7}">
      <dgm:prSet custT="1"/>
      <dgm:spPr/>
      <dgm:t>
        <a:bodyPr/>
        <a:lstStyle/>
        <a:p>
          <a:r>
            <a:rPr lang="en-US" sz="2200" dirty="0"/>
            <a:t>Congratulations!</a:t>
          </a:r>
          <a:endParaRPr lang="ru-RU" sz="2200" dirty="0"/>
        </a:p>
      </dgm:t>
    </dgm:pt>
    <dgm:pt modelId="{DD7C85BE-EC70-4AE1-903B-B521D8E11E4B}" type="parTrans" cxnId="{7258DEA2-C4DC-4621-B2E8-8FBE49A9DE5F}">
      <dgm:prSet/>
      <dgm:spPr/>
      <dgm:t>
        <a:bodyPr/>
        <a:lstStyle/>
        <a:p>
          <a:endParaRPr lang="ru-RU"/>
        </a:p>
      </dgm:t>
    </dgm:pt>
    <dgm:pt modelId="{ECFCDD9B-5518-4B28-92D3-6C953D2348C6}" type="sibTrans" cxnId="{7258DEA2-C4DC-4621-B2E8-8FBE49A9DE5F}">
      <dgm:prSet/>
      <dgm:spPr/>
      <dgm:t>
        <a:bodyPr/>
        <a:lstStyle/>
        <a:p>
          <a:endParaRPr lang="ru-RU"/>
        </a:p>
      </dgm:t>
    </dgm:pt>
    <dgm:pt modelId="{3B30180B-208C-4B1A-A002-8456C05212F2}">
      <dgm:prSet custT="1"/>
      <dgm:spPr/>
      <dgm:t>
        <a:bodyPr/>
        <a:lstStyle/>
        <a:p>
          <a:r>
            <a:rPr lang="en-US" sz="2200" dirty="0"/>
            <a:t>Many happy returns (of the day)!</a:t>
          </a:r>
          <a:endParaRPr lang="ru-RU" sz="2200" dirty="0"/>
        </a:p>
      </dgm:t>
    </dgm:pt>
    <dgm:pt modelId="{AE36D8B5-0308-49FC-9AAC-106F56AD8497}" type="parTrans" cxnId="{7C8F3220-AC8A-445A-BD83-A1DFEC6A14C9}">
      <dgm:prSet/>
      <dgm:spPr/>
    </dgm:pt>
    <dgm:pt modelId="{78D98EAE-6D2B-4FEA-A9B6-A7CEE3923E48}" type="sibTrans" cxnId="{7C8F3220-AC8A-445A-BD83-A1DFEC6A14C9}">
      <dgm:prSet/>
      <dgm:spPr/>
    </dgm:pt>
    <dgm:pt modelId="{8CAE84B1-95CE-4AC1-9CF1-5C06FEC4B370}">
      <dgm:prSet custT="1"/>
      <dgm:spPr/>
      <dgm:t>
        <a:bodyPr/>
        <a:lstStyle/>
        <a:p>
          <a:r>
            <a:rPr lang="en-US" sz="2200" dirty="0"/>
            <a:t>(A) Happy New Year!</a:t>
          </a:r>
          <a:endParaRPr lang="ru-RU" sz="2200" dirty="0"/>
        </a:p>
      </dgm:t>
    </dgm:pt>
    <dgm:pt modelId="{C4E083E2-7D8A-4207-847B-972B5D979EB6}" type="parTrans" cxnId="{1344C4C1-ECD2-4A9E-A917-50F7A65CDA72}">
      <dgm:prSet/>
      <dgm:spPr/>
    </dgm:pt>
    <dgm:pt modelId="{5CA5895C-A345-4E3E-8C5A-A1E661F25C85}" type="sibTrans" cxnId="{1344C4C1-ECD2-4A9E-A917-50F7A65CDA72}">
      <dgm:prSet/>
      <dgm:spPr/>
    </dgm:pt>
    <dgm:pt modelId="{DC396B38-B5EC-465B-B184-E3D5127FF514}">
      <dgm:prSet custT="1"/>
      <dgm:spPr/>
      <dgm:t>
        <a:bodyPr/>
        <a:lstStyle/>
        <a:p>
          <a:r>
            <a:rPr lang="en-US" sz="2200" dirty="0"/>
            <a:t>I wish you all the very best!</a:t>
          </a:r>
          <a:endParaRPr lang="ru-RU" sz="2200" dirty="0"/>
        </a:p>
      </dgm:t>
    </dgm:pt>
    <dgm:pt modelId="{A743C086-92D9-41C4-A8A2-81209ECFC32B}" type="parTrans" cxnId="{7B370EA4-E72D-40E8-B4AE-D36DDB46B470}">
      <dgm:prSet/>
      <dgm:spPr/>
    </dgm:pt>
    <dgm:pt modelId="{0FF4D38B-AF1F-4324-8E78-E2B44B6848F5}" type="sibTrans" cxnId="{7B370EA4-E72D-40E8-B4AE-D36DDB46B470}">
      <dgm:prSet/>
      <dgm:spPr/>
    </dgm:pt>
    <dgm:pt modelId="{B58001C7-B9BB-4E34-BF4B-68AC0396E879}">
      <dgm:prSet custT="1"/>
      <dgm:spPr/>
      <dgm:t>
        <a:bodyPr/>
        <a:lstStyle/>
        <a:p>
          <a:r>
            <a:rPr lang="en-US" sz="2200" dirty="0"/>
            <a:t>Best wishes for…</a:t>
          </a:r>
          <a:endParaRPr lang="ru-RU" sz="2200" dirty="0"/>
        </a:p>
      </dgm:t>
    </dgm:pt>
    <dgm:pt modelId="{D4983C45-0182-4A57-88C2-2C1991EC2A57}" type="parTrans" cxnId="{6816B30D-9D25-49C3-BB1E-9484C3E25D91}">
      <dgm:prSet/>
      <dgm:spPr/>
    </dgm:pt>
    <dgm:pt modelId="{23039AD7-B2F9-4FAD-9915-7F19DEB73A4D}" type="sibTrans" cxnId="{6816B30D-9D25-49C3-BB1E-9484C3E25D91}">
      <dgm:prSet/>
      <dgm:spPr/>
    </dgm:pt>
    <dgm:pt modelId="{852F4230-463C-4D48-9A2D-57E68F751812}">
      <dgm:prSet custT="1"/>
      <dgm:spPr/>
      <dgm:t>
        <a:bodyPr/>
        <a:lstStyle/>
        <a:p>
          <a:r>
            <a:rPr lang="en-US" sz="2200" dirty="0"/>
            <a:t>I wish you good luck in everything.</a:t>
          </a:r>
          <a:endParaRPr lang="ru-RU" sz="2200" dirty="0"/>
        </a:p>
      </dgm:t>
    </dgm:pt>
    <dgm:pt modelId="{723D1A13-7AE4-4FB5-B028-D440FE13D6C9}" type="parTrans" cxnId="{87F84809-24D3-484E-AC6D-79E1B85A1BE9}">
      <dgm:prSet/>
      <dgm:spPr/>
    </dgm:pt>
    <dgm:pt modelId="{BAD18BAC-DE04-427C-87E1-CBEFB26FCDCF}" type="sibTrans" cxnId="{87F84809-24D3-484E-AC6D-79E1B85A1BE9}">
      <dgm:prSet/>
      <dgm:spPr/>
    </dgm:pt>
    <dgm:pt modelId="{DE335E38-4350-4984-80C2-1425A2E0ACFE}">
      <dgm:prSet custT="1"/>
      <dgm:spPr/>
      <dgm:t>
        <a:bodyPr/>
        <a:lstStyle/>
        <a:p>
          <a:r>
            <a:rPr lang="en-US" sz="2200" dirty="0"/>
            <a:t>A very enjoyable holiday to you!</a:t>
          </a:r>
          <a:endParaRPr lang="ru-RU" sz="2200" dirty="0"/>
        </a:p>
      </dgm:t>
    </dgm:pt>
    <dgm:pt modelId="{0B9270C7-9EEA-4141-9CDE-57798C6A536C}" type="parTrans" cxnId="{4A9B68FB-EEDA-4CAE-9759-3E0F5549C82F}">
      <dgm:prSet/>
      <dgm:spPr/>
    </dgm:pt>
    <dgm:pt modelId="{EFB00184-4BCD-4E5C-BD21-73A6D4629110}" type="sibTrans" cxnId="{4A9B68FB-EEDA-4CAE-9759-3E0F5549C82F}">
      <dgm:prSet/>
      <dgm:spPr/>
    </dgm:pt>
    <dgm:pt modelId="{9F33FA9E-B38A-4E4B-BE54-63BD9F5A55D1}">
      <dgm:prSet custT="1"/>
      <dgm:spPr/>
      <dgm:t>
        <a:bodyPr/>
        <a:lstStyle/>
        <a:p>
          <a:r>
            <a:rPr lang="en-US" sz="2200" dirty="0"/>
            <a:t>Have a good time!</a:t>
          </a:r>
          <a:endParaRPr lang="ru-RU" sz="2200" dirty="0"/>
        </a:p>
      </dgm:t>
    </dgm:pt>
    <dgm:pt modelId="{3198994F-0AF8-4993-BCCC-5F63A3A77592}" type="parTrans" cxnId="{D568D8C8-3969-4E52-B189-10712BFD2325}">
      <dgm:prSet/>
      <dgm:spPr/>
    </dgm:pt>
    <dgm:pt modelId="{2A87AE3C-9DCC-4805-AA26-9D7BEE032482}" type="sibTrans" cxnId="{D568D8C8-3969-4E52-B189-10712BFD2325}">
      <dgm:prSet/>
      <dgm:spPr/>
    </dgm:pt>
    <dgm:pt modelId="{F2674082-C147-4E21-96A3-3123EF247CBB}" type="pres">
      <dgm:prSet presAssocID="{61BF6543-B1E5-4EEF-97C8-157C786592F2}" presName="linearFlow" presStyleCnt="0">
        <dgm:presLayoutVars>
          <dgm:dir/>
          <dgm:animLvl val="lvl"/>
          <dgm:resizeHandles val="exact"/>
        </dgm:presLayoutVars>
      </dgm:prSet>
      <dgm:spPr/>
    </dgm:pt>
    <dgm:pt modelId="{02028AC5-216B-4CB2-809F-2502FF30C93E}" type="pres">
      <dgm:prSet presAssocID="{ED1C66EB-C464-466D-B0A4-AFE48B18CC2F}" presName="composite" presStyleCnt="0"/>
      <dgm:spPr/>
    </dgm:pt>
    <dgm:pt modelId="{63A0A3BF-3757-4321-81AB-2F15B5CB2C39}" type="pres">
      <dgm:prSet presAssocID="{ED1C66EB-C464-466D-B0A4-AFE48B18CC2F}" presName="parentText" presStyleLbl="alignNode1" presStyleIdx="0" presStyleCnt="1" custScaleX="67674" custScaleY="75713">
        <dgm:presLayoutVars>
          <dgm:chMax val="1"/>
          <dgm:bulletEnabled val="1"/>
        </dgm:presLayoutVars>
      </dgm:prSet>
      <dgm:spPr/>
    </dgm:pt>
    <dgm:pt modelId="{64288AB5-EBA3-47BE-A58C-87EDF5E5761E}" type="pres">
      <dgm:prSet presAssocID="{ED1C66EB-C464-466D-B0A4-AFE48B18CC2F}" presName="descendantText" presStyleLbl="alignAcc1" presStyleIdx="0" presStyleCnt="1" custScaleX="103114" custScaleY="159932" custLinFactNeighborX="-5528" custLinFactNeighborY="1703">
        <dgm:presLayoutVars>
          <dgm:bulletEnabled val="1"/>
        </dgm:presLayoutVars>
      </dgm:prSet>
      <dgm:spPr/>
    </dgm:pt>
  </dgm:ptLst>
  <dgm:cxnLst>
    <dgm:cxn modelId="{D435CC00-4B0F-47B2-8F8B-C5CFBDAFFFD8}" type="presOf" srcId="{852F4230-463C-4D48-9A2D-57E68F751812}" destId="{64288AB5-EBA3-47BE-A58C-87EDF5E5761E}" srcOrd="0" destOrd="5" presId="urn:microsoft.com/office/officeart/2005/8/layout/chevron2"/>
    <dgm:cxn modelId="{4F49D903-80F8-4B04-BBC1-4614C97993AC}" type="presOf" srcId="{ED1C66EB-C464-466D-B0A4-AFE48B18CC2F}" destId="{63A0A3BF-3757-4321-81AB-2F15B5CB2C39}" srcOrd="0" destOrd="0" presId="urn:microsoft.com/office/officeart/2005/8/layout/chevron2"/>
    <dgm:cxn modelId="{87F84809-24D3-484E-AC6D-79E1B85A1BE9}" srcId="{ED1C66EB-C464-466D-B0A4-AFE48B18CC2F}" destId="{852F4230-463C-4D48-9A2D-57E68F751812}" srcOrd="5" destOrd="0" parTransId="{723D1A13-7AE4-4FB5-B028-D440FE13D6C9}" sibTransId="{BAD18BAC-DE04-427C-87E1-CBEFB26FCDCF}"/>
    <dgm:cxn modelId="{6816B30D-9D25-49C3-BB1E-9484C3E25D91}" srcId="{ED1C66EB-C464-466D-B0A4-AFE48B18CC2F}" destId="{B58001C7-B9BB-4E34-BF4B-68AC0396E879}" srcOrd="4" destOrd="0" parTransId="{D4983C45-0182-4A57-88C2-2C1991EC2A57}" sibTransId="{23039AD7-B2F9-4FAD-9915-7F19DEB73A4D}"/>
    <dgm:cxn modelId="{7C4F1A1B-B96F-4F8C-BB71-1AA271451F67}" type="presOf" srcId="{9F33FA9E-B38A-4E4B-BE54-63BD9F5A55D1}" destId="{64288AB5-EBA3-47BE-A58C-87EDF5E5761E}" srcOrd="0" destOrd="7" presId="urn:microsoft.com/office/officeart/2005/8/layout/chevron2"/>
    <dgm:cxn modelId="{7C8F3220-AC8A-445A-BD83-A1DFEC6A14C9}" srcId="{ED1C66EB-C464-466D-B0A4-AFE48B18CC2F}" destId="{3B30180B-208C-4B1A-A002-8456C05212F2}" srcOrd="1" destOrd="0" parTransId="{AE36D8B5-0308-49FC-9AAC-106F56AD8497}" sibTransId="{78D98EAE-6D2B-4FEA-A9B6-A7CEE3923E48}"/>
    <dgm:cxn modelId="{814E9F27-7669-4B71-9FD8-5617A5B04374}" type="presOf" srcId="{61BF6543-B1E5-4EEF-97C8-157C786592F2}" destId="{F2674082-C147-4E21-96A3-3123EF247CBB}" srcOrd="0" destOrd="0" presId="urn:microsoft.com/office/officeart/2005/8/layout/chevron2"/>
    <dgm:cxn modelId="{6AC94635-139F-4EE8-AAA7-39C7C2D7CCEE}" type="presOf" srcId="{DC396B38-B5EC-465B-B184-E3D5127FF514}" destId="{64288AB5-EBA3-47BE-A58C-87EDF5E5761E}" srcOrd="0" destOrd="3" presId="urn:microsoft.com/office/officeart/2005/8/layout/chevron2"/>
    <dgm:cxn modelId="{4A918A37-459E-4CD1-A638-DE346282F91C}" srcId="{61BF6543-B1E5-4EEF-97C8-157C786592F2}" destId="{ED1C66EB-C464-466D-B0A4-AFE48B18CC2F}" srcOrd="0" destOrd="0" parTransId="{64BC345B-52EE-4585-920B-A8D9F5755C93}" sibTransId="{867EBFE4-12AD-4029-B934-5F2F95E66096}"/>
    <dgm:cxn modelId="{CDD94746-A53F-4F39-8624-4A318859878D}" type="presOf" srcId="{3B30180B-208C-4B1A-A002-8456C05212F2}" destId="{64288AB5-EBA3-47BE-A58C-87EDF5E5761E}" srcOrd="0" destOrd="1" presId="urn:microsoft.com/office/officeart/2005/8/layout/chevron2"/>
    <dgm:cxn modelId="{1C1F4A5A-66B7-402C-80FB-45B70EE32D30}" type="presOf" srcId="{5A64C69A-DA93-4F5C-9D6F-A225815BBEE7}" destId="{64288AB5-EBA3-47BE-A58C-87EDF5E5761E}" srcOrd="0" destOrd="0" presId="urn:microsoft.com/office/officeart/2005/8/layout/chevron2"/>
    <dgm:cxn modelId="{7258DEA2-C4DC-4621-B2E8-8FBE49A9DE5F}" srcId="{ED1C66EB-C464-466D-B0A4-AFE48B18CC2F}" destId="{5A64C69A-DA93-4F5C-9D6F-A225815BBEE7}" srcOrd="0" destOrd="0" parTransId="{DD7C85BE-EC70-4AE1-903B-B521D8E11E4B}" sibTransId="{ECFCDD9B-5518-4B28-92D3-6C953D2348C6}"/>
    <dgm:cxn modelId="{7B370EA4-E72D-40E8-B4AE-D36DDB46B470}" srcId="{ED1C66EB-C464-466D-B0A4-AFE48B18CC2F}" destId="{DC396B38-B5EC-465B-B184-E3D5127FF514}" srcOrd="3" destOrd="0" parTransId="{A743C086-92D9-41C4-A8A2-81209ECFC32B}" sibTransId="{0FF4D38B-AF1F-4324-8E78-E2B44B6848F5}"/>
    <dgm:cxn modelId="{1344C4C1-ECD2-4A9E-A917-50F7A65CDA72}" srcId="{ED1C66EB-C464-466D-B0A4-AFE48B18CC2F}" destId="{8CAE84B1-95CE-4AC1-9CF1-5C06FEC4B370}" srcOrd="2" destOrd="0" parTransId="{C4E083E2-7D8A-4207-847B-972B5D979EB6}" sibTransId="{5CA5895C-A345-4E3E-8C5A-A1E661F25C85}"/>
    <dgm:cxn modelId="{D568D8C8-3969-4E52-B189-10712BFD2325}" srcId="{ED1C66EB-C464-466D-B0A4-AFE48B18CC2F}" destId="{9F33FA9E-B38A-4E4B-BE54-63BD9F5A55D1}" srcOrd="7" destOrd="0" parTransId="{3198994F-0AF8-4993-BCCC-5F63A3A77592}" sibTransId="{2A87AE3C-9DCC-4805-AA26-9D7BEE032482}"/>
    <dgm:cxn modelId="{C1A542CD-C3E1-4090-9ACA-CFEA3095144E}" type="presOf" srcId="{B58001C7-B9BB-4E34-BF4B-68AC0396E879}" destId="{64288AB5-EBA3-47BE-A58C-87EDF5E5761E}" srcOrd="0" destOrd="4" presId="urn:microsoft.com/office/officeart/2005/8/layout/chevron2"/>
    <dgm:cxn modelId="{CD4876ED-3273-4DB0-A385-BA2A99C3E35D}" type="presOf" srcId="{8CAE84B1-95CE-4AC1-9CF1-5C06FEC4B370}" destId="{64288AB5-EBA3-47BE-A58C-87EDF5E5761E}" srcOrd="0" destOrd="2" presId="urn:microsoft.com/office/officeart/2005/8/layout/chevron2"/>
    <dgm:cxn modelId="{93F04AF1-ABC1-4116-8EA4-205902CC3426}" type="presOf" srcId="{DE335E38-4350-4984-80C2-1425A2E0ACFE}" destId="{64288AB5-EBA3-47BE-A58C-87EDF5E5761E}" srcOrd="0" destOrd="6" presId="urn:microsoft.com/office/officeart/2005/8/layout/chevron2"/>
    <dgm:cxn modelId="{4A9B68FB-EEDA-4CAE-9759-3E0F5549C82F}" srcId="{ED1C66EB-C464-466D-B0A4-AFE48B18CC2F}" destId="{DE335E38-4350-4984-80C2-1425A2E0ACFE}" srcOrd="6" destOrd="0" parTransId="{0B9270C7-9EEA-4141-9CDE-57798C6A536C}" sibTransId="{EFB00184-4BCD-4E5C-BD21-73A6D4629110}"/>
    <dgm:cxn modelId="{797B6880-ACC1-4A67-A7DB-2FAC4DE8CA82}" type="presParOf" srcId="{F2674082-C147-4E21-96A3-3123EF247CBB}" destId="{02028AC5-216B-4CB2-809F-2502FF30C93E}" srcOrd="0" destOrd="0" presId="urn:microsoft.com/office/officeart/2005/8/layout/chevron2"/>
    <dgm:cxn modelId="{8E85065B-3880-4621-9006-7B367C22E08E}" type="presParOf" srcId="{02028AC5-216B-4CB2-809F-2502FF30C93E}" destId="{63A0A3BF-3757-4321-81AB-2F15B5CB2C39}" srcOrd="0" destOrd="0" presId="urn:microsoft.com/office/officeart/2005/8/layout/chevron2"/>
    <dgm:cxn modelId="{791EA378-2E94-45BB-A158-04D0123DD48C}" type="presParOf" srcId="{02028AC5-216B-4CB2-809F-2502FF30C93E}" destId="{64288AB5-EBA3-47BE-A58C-87EDF5E5761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1BF6543-B1E5-4EEF-97C8-157C786592F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F7D7D49-897F-46FA-A3CB-3A582AA2C733}">
      <dgm:prSet phldrT="[Текст]" custT="1"/>
      <dgm:spPr/>
      <dgm:t>
        <a:bodyPr/>
        <a:lstStyle/>
        <a:p>
          <a:r>
            <a:rPr lang="en-US" sz="2100" b="1" dirty="0"/>
            <a:t>Advice</a:t>
          </a:r>
          <a:endParaRPr lang="ru-RU" sz="2100" b="1" dirty="0"/>
        </a:p>
      </dgm:t>
    </dgm:pt>
    <dgm:pt modelId="{3FEE11D3-0729-4B0E-B176-490E54F5722D}" type="parTrans" cxnId="{E680DA84-0C56-4D07-A693-D8797F4FBC3D}">
      <dgm:prSet/>
      <dgm:spPr/>
      <dgm:t>
        <a:bodyPr/>
        <a:lstStyle/>
        <a:p>
          <a:endParaRPr lang="ru-RU"/>
        </a:p>
      </dgm:t>
    </dgm:pt>
    <dgm:pt modelId="{DBC4E860-FB04-4100-9FDB-F029C79A978A}" type="sibTrans" cxnId="{E680DA84-0C56-4D07-A693-D8797F4FBC3D}">
      <dgm:prSet/>
      <dgm:spPr/>
      <dgm:t>
        <a:bodyPr/>
        <a:lstStyle/>
        <a:p>
          <a:endParaRPr lang="ru-RU"/>
        </a:p>
      </dgm:t>
    </dgm:pt>
    <dgm:pt modelId="{E4303A40-0C25-415A-A6FD-4C5A937648B7}">
      <dgm:prSet phldrT="[Текст]" custT="1"/>
      <dgm:spPr/>
      <dgm:t>
        <a:bodyPr/>
        <a:lstStyle/>
        <a:p>
          <a:r>
            <a:rPr lang="en-US" sz="2100" b="1" dirty="0"/>
            <a:t>Replies</a:t>
          </a:r>
          <a:endParaRPr lang="ru-RU" sz="2100" b="1" dirty="0"/>
        </a:p>
      </dgm:t>
    </dgm:pt>
    <dgm:pt modelId="{2D0D3E0E-47DF-4148-AFA9-4A1F18B16B78}" type="parTrans" cxnId="{6A583F15-F588-4575-8A7B-34690629C154}">
      <dgm:prSet/>
      <dgm:spPr/>
      <dgm:t>
        <a:bodyPr/>
        <a:lstStyle/>
        <a:p>
          <a:endParaRPr lang="ru-RU"/>
        </a:p>
      </dgm:t>
    </dgm:pt>
    <dgm:pt modelId="{9091D25F-FD8D-4EAC-96D1-4466CAFE36D1}" type="sibTrans" cxnId="{6A583F15-F588-4575-8A7B-34690629C154}">
      <dgm:prSet/>
      <dgm:spPr/>
      <dgm:t>
        <a:bodyPr/>
        <a:lstStyle/>
        <a:p>
          <a:endParaRPr lang="ru-RU"/>
        </a:p>
      </dgm:t>
    </dgm:pt>
    <dgm:pt modelId="{5F5B198E-1A66-486C-BD02-E213ACA7D005}">
      <dgm:prSet custT="1"/>
      <dgm:spPr/>
      <dgm:t>
        <a:bodyPr/>
        <a:lstStyle/>
        <a:p>
          <a:r>
            <a:rPr lang="en-US" sz="2200" dirty="0"/>
            <a:t>You had better …</a:t>
          </a:r>
          <a:endParaRPr lang="ru-RU" sz="2200" dirty="0"/>
        </a:p>
      </dgm:t>
    </dgm:pt>
    <dgm:pt modelId="{455AA2C2-3B5B-4545-9AF4-4CC04280677C}" type="parTrans" cxnId="{F0EB3086-BC5C-49EA-A1E6-75CF11DB73D5}">
      <dgm:prSet/>
      <dgm:spPr/>
      <dgm:t>
        <a:bodyPr/>
        <a:lstStyle/>
        <a:p>
          <a:endParaRPr lang="ru-RU"/>
        </a:p>
      </dgm:t>
    </dgm:pt>
    <dgm:pt modelId="{9D11D788-2918-4348-B8B3-0CE76E540A0B}" type="sibTrans" cxnId="{F0EB3086-BC5C-49EA-A1E6-75CF11DB73D5}">
      <dgm:prSet/>
      <dgm:spPr/>
      <dgm:t>
        <a:bodyPr/>
        <a:lstStyle/>
        <a:p>
          <a:endParaRPr lang="ru-RU"/>
        </a:p>
      </dgm:t>
    </dgm:pt>
    <dgm:pt modelId="{0BAF1882-DCBA-4384-9897-AF0214A71F05}">
      <dgm:prSet custT="1"/>
      <dgm:spPr/>
      <dgm:t>
        <a:bodyPr/>
        <a:lstStyle/>
        <a:p>
          <a:r>
            <a:rPr lang="en-US" sz="2200" dirty="0"/>
            <a:t>Good, I’ll do that.</a:t>
          </a:r>
          <a:endParaRPr lang="ru-RU" sz="2200" dirty="0"/>
        </a:p>
      </dgm:t>
    </dgm:pt>
    <dgm:pt modelId="{702A4C2E-6C6F-4B0A-AD44-B6434B85F861}" type="parTrans" cxnId="{6705B6E0-C05A-49DB-9FE8-C5E75FF2C1BF}">
      <dgm:prSet/>
      <dgm:spPr/>
      <dgm:t>
        <a:bodyPr/>
        <a:lstStyle/>
        <a:p>
          <a:endParaRPr lang="ru-RU"/>
        </a:p>
      </dgm:t>
    </dgm:pt>
    <dgm:pt modelId="{D906FBF5-9C5C-4E75-8EC5-DF52D4DD4648}" type="sibTrans" cxnId="{6705B6E0-C05A-49DB-9FE8-C5E75FF2C1BF}">
      <dgm:prSet/>
      <dgm:spPr/>
      <dgm:t>
        <a:bodyPr/>
        <a:lstStyle/>
        <a:p>
          <a:endParaRPr lang="ru-RU"/>
        </a:p>
      </dgm:t>
    </dgm:pt>
    <dgm:pt modelId="{993ACC90-A117-4C99-90CE-DE351C397005}">
      <dgm:prSet custT="1"/>
      <dgm:spPr/>
      <dgm:t>
        <a:bodyPr/>
        <a:lstStyle/>
        <a:p>
          <a:r>
            <a:rPr lang="en-US" sz="2200" dirty="0"/>
            <a:t>You’d better …</a:t>
          </a:r>
          <a:endParaRPr lang="ru-RU" sz="2200" dirty="0"/>
        </a:p>
      </dgm:t>
    </dgm:pt>
    <dgm:pt modelId="{DE762588-7EB8-4C1F-8BD2-FEDFAD489EBD}" type="parTrans" cxnId="{0A161297-048A-409F-8339-3AB704DE040E}">
      <dgm:prSet/>
      <dgm:spPr/>
    </dgm:pt>
    <dgm:pt modelId="{9E74CB58-2369-42C7-9BC7-12DFDD578119}" type="sibTrans" cxnId="{0A161297-048A-409F-8339-3AB704DE040E}">
      <dgm:prSet/>
      <dgm:spPr/>
    </dgm:pt>
    <dgm:pt modelId="{7153E70D-718C-4F07-B0B1-B46A3551347A}">
      <dgm:prSet custT="1"/>
      <dgm:spPr/>
      <dgm:t>
        <a:bodyPr/>
        <a:lstStyle/>
        <a:p>
          <a:r>
            <a:rPr lang="en-US" sz="2200" dirty="0"/>
            <a:t>You’d rather… </a:t>
          </a:r>
          <a:endParaRPr lang="ru-RU" sz="2200" dirty="0"/>
        </a:p>
      </dgm:t>
    </dgm:pt>
    <dgm:pt modelId="{F76ACFE3-F065-4922-BC73-BD198FEE3004}" type="parTrans" cxnId="{6BA98786-3294-4D73-A7CE-D0937F3B44DA}">
      <dgm:prSet/>
      <dgm:spPr/>
    </dgm:pt>
    <dgm:pt modelId="{63C6BDBD-5405-432F-9910-D279AED27AF7}" type="sibTrans" cxnId="{6BA98786-3294-4D73-A7CE-D0937F3B44DA}">
      <dgm:prSet/>
      <dgm:spPr/>
    </dgm:pt>
    <dgm:pt modelId="{4F54929C-2AD9-4F52-AB0E-197302B2DB92}">
      <dgm:prSet custT="1"/>
      <dgm:spPr/>
      <dgm:t>
        <a:bodyPr/>
        <a:lstStyle/>
        <a:p>
          <a:r>
            <a:rPr lang="en-US" sz="2200" dirty="0"/>
            <a:t>I think it would be good to…</a:t>
          </a:r>
          <a:endParaRPr lang="ru-RU" sz="2200" dirty="0"/>
        </a:p>
      </dgm:t>
    </dgm:pt>
    <dgm:pt modelId="{DC37EE08-4CC3-4261-855B-A78D2FFC788C}" type="parTrans" cxnId="{AACD0CC8-BA57-4BAC-B117-D519E539E0C1}">
      <dgm:prSet/>
      <dgm:spPr/>
    </dgm:pt>
    <dgm:pt modelId="{0F60DBF9-3BCB-4033-AFE5-C5A8416A58DE}" type="sibTrans" cxnId="{AACD0CC8-BA57-4BAC-B117-D519E539E0C1}">
      <dgm:prSet/>
      <dgm:spPr/>
    </dgm:pt>
    <dgm:pt modelId="{D9A366D2-BE34-4758-BD34-7B0BA665BDB0}">
      <dgm:prSet custT="1"/>
      <dgm:spPr/>
      <dgm:t>
        <a:bodyPr/>
        <a:lstStyle/>
        <a:p>
          <a:r>
            <a:rPr lang="en-US" sz="2200" dirty="0"/>
            <a:t>You are right. That’s an idea.</a:t>
          </a:r>
          <a:endParaRPr lang="ru-RU" sz="2200" dirty="0"/>
        </a:p>
      </dgm:t>
    </dgm:pt>
    <dgm:pt modelId="{9961D823-28AB-4140-9CD7-B09B6546DBC8}" type="parTrans" cxnId="{5E91D8B7-26DD-48B1-BA25-251110E58BFE}">
      <dgm:prSet/>
      <dgm:spPr/>
    </dgm:pt>
    <dgm:pt modelId="{AC481478-5FBE-45DA-8B61-D6D0CECF4D6C}" type="sibTrans" cxnId="{5E91D8B7-26DD-48B1-BA25-251110E58BFE}">
      <dgm:prSet/>
      <dgm:spPr/>
    </dgm:pt>
    <dgm:pt modelId="{586CFEEC-4B0F-4497-803D-1EFD6E2D9E7A}">
      <dgm:prSet custT="1"/>
      <dgm:spPr/>
      <dgm:t>
        <a:bodyPr/>
        <a:lstStyle/>
        <a:p>
          <a:r>
            <a:rPr lang="en-US" sz="2200" dirty="0"/>
            <a:t>Oh, I can’t agree to that.</a:t>
          </a:r>
          <a:endParaRPr lang="ru-RU" sz="2200" dirty="0"/>
        </a:p>
      </dgm:t>
    </dgm:pt>
    <dgm:pt modelId="{D5AF7CAF-00CF-496E-9004-F62213D4E1CB}" type="parTrans" cxnId="{4A88BA3B-9F95-4FC9-AF6C-9D8D0D5DF562}">
      <dgm:prSet/>
      <dgm:spPr/>
    </dgm:pt>
    <dgm:pt modelId="{28D0F47D-9C70-4507-B5B3-8B1A16480A8E}" type="sibTrans" cxnId="{4A88BA3B-9F95-4FC9-AF6C-9D8D0D5DF562}">
      <dgm:prSet/>
      <dgm:spPr/>
    </dgm:pt>
    <dgm:pt modelId="{549A0B58-A44A-42DF-945B-311BB21CE783}">
      <dgm:prSet custT="1"/>
      <dgm:spPr/>
      <dgm:t>
        <a:bodyPr/>
        <a:lstStyle/>
        <a:p>
          <a:r>
            <a:rPr lang="en-US" sz="2200" dirty="0"/>
            <a:t>I don’t think you are right.</a:t>
          </a:r>
          <a:endParaRPr lang="ru-RU" sz="2200" dirty="0"/>
        </a:p>
      </dgm:t>
    </dgm:pt>
    <dgm:pt modelId="{307DFFED-C457-42CE-BC0D-13F2AF661C02}" type="parTrans" cxnId="{FFCC8FEF-3B21-4C7E-B708-0E48C162D23C}">
      <dgm:prSet/>
      <dgm:spPr/>
    </dgm:pt>
    <dgm:pt modelId="{928D11FE-1446-4A69-97B4-712BF23035F9}" type="sibTrans" cxnId="{FFCC8FEF-3B21-4C7E-B708-0E48C162D23C}">
      <dgm:prSet/>
      <dgm:spPr/>
    </dgm:pt>
    <dgm:pt modelId="{AE3C81D7-213B-4C29-969E-1243DB3C7C1F}">
      <dgm:prSet custT="1"/>
      <dgm:spPr/>
      <dgm:t>
        <a:bodyPr/>
        <a:lstStyle/>
        <a:p>
          <a:r>
            <a:rPr lang="en-US" sz="2200" dirty="0"/>
            <a:t>No, I don’t want to do that.</a:t>
          </a:r>
          <a:endParaRPr lang="ru-RU" sz="2200" dirty="0"/>
        </a:p>
      </dgm:t>
    </dgm:pt>
    <dgm:pt modelId="{8B0D0B16-C47A-4C19-A3FB-CBE2667F08D9}" type="parTrans" cxnId="{3AB36C4E-ABB7-422C-B0F5-0708E7BB3394}">
      <dgm:prSet/>
      <dgm:spPr/>
    </dgm:pt>
    <dgm:pt modelId="{9DE733CA-395B-4D17-B917-463DF86F9EF7}" type="sibTrans" cxnId="{3AB36C4E-ABB7-422C-B0F5-0708E7BB3394}">
      <dgm:prSet/>
      <dgm:spPr/>
    </dgm:pt>
    <dgm:pt modelId="{F2674082-C147-4E21-96A3-3123EF247CBB}" type="pres">
      <dgm:prSet presAssocID="{61BF6543-B1E5-4EEF-97C8-157C786592F2}" presName="linearFlow" presStyleCnt="0">
        <dgm:presLayoutVars>
          <dgm:dir/>
          <dgm:animLvl val="lvl"/>
          <dgm:resizeHandles val="exact"/>
        </dgm:presLayoutVars>
      </dgm:prSet>
      <dgm:spPr/>
    </dgm:pt>
    <dgm:pt modelId="{A10E4080-4F31-414C-BBD3-183B77259068}" type="pres">
      <dgm:prSet presAssocID="{CF7D7D49-897F-46FA-A3CB-3A582AA2C733}" presName="composite" presStyleCnt="0"/>
      <dgm:spPr/>
    </dgm:pt>
    <dgm:pt modelId="{58C45B37-561A-4963-BB85-EB9872859BB8}" type="pres">
      <dgm:prSet presAssocID="{CF7D7D49-897F-46FA-A3CB-3A582AA2C733}" presName="parentText" presStyleLbl="alignNode1" presStyleIdx="0" presStyleCnt="2">
        <dgm:presLayoutVars>
          <dgm:chMax val="1"/>
          <dgm:bulletEnabled val="1"/>
        </dgm:presLayoutVars>
      </dgm:prSet>
      <dgm:spPr/>
    </dgm:pt>
    <dgm:pt modelId="{A94D5446-CAAE-49A9-BFCB-803167A5DBBE}" type="pres">
      <dgm:prSet presAssocID="{CF7D7D49-897F-46FA-A3CB-3A582AA2C733}" presName="descendantText" presStyleLbl="alignAcc1" presStyleIdx="0" presStyleCnt="2" custScaleY="166048">
        <dgm:presLayoutVars>
          <dgm:bulletEnabled val="1"/>
        </dgm:presLayoutVars>
      </dgm:prSet>
      <dgm:spPr/>
    </dgm:pt>
    <dgm:pt modelId="{E9EE99B3-33EB-4975-8E10-CB1FD2432CF6}" type="pres">
      <dgm:prSet presAssocID="{DBC4E860-FB04-4100-9FDB-F029C79A978A}" presName="sp" presStyleCnt="0"/>
      <dgm:spPr/>
    </dgm:pt>
    <dgm:pt modelId="{940A30BE-554E-4E34-A07E-3D8C707C4429}" type="pres">
      <dgm:prSet presAssocID="{E4303A40-0C25-415A-A6FD-4C5A937648B7}" presName="composite" presStyleCnt="0"/>
      <dgm:spPr/>
    </dgm:pt>
    <dgm:pt modelId="{2F627169-6944-4A9D-A47E-96116273E0F2}" type="pres">
      <dgm:prSet presAssocID="{E4303A40-0C25-415A-A6FD-4C5A937648B7}" presName="parentText" presStyleLbl="alignNode1" presStyleIdx="1" presStyleCnt="2" custScaleX="103202">
        <dgm:presLayoutVars>
          <dgm:chMax val="1"/>
          <dgm:bulletEnabled val="1"/>
        </dgm:presLayoutVars>
      </dgm:prSet>
      <dgm:spPr/>
    </dgm:pt>
    <dgm:pt modelId="{AD0A64CD-39C7-42AD-97C0-5A85F06C097C}" type="pres">
      <dgm:prSet presAssocID="{E4303A40-0C25-415A-A6FD-4C5A937648B7}" presName="descendantText" presStyleLbl="alignAcc1" presStyleIdx="1" presStyleCnt="2" custScaleX="98640" custScaleY="150702">
        <dgm:presLayoutVars>
          <dgm:bulletEnabled val="1"/>
        </dgm:presLayoutVars>
      </dgm:prSet>
      <dgm:spPr/>
    </dgm:pt>
  </dgm:ptLst>
  <dgm:cxnLst>
    <dgm:cxn modelId="{130C9213-E307-4AE0-9EB2-6E05457103B0}" type="presOf" srcId="{549A0B58-A44A-42DF-945B-311BB21CE783}" destId="{AD0A64CD-39C7-42AD-97C0-5A85F06C097C}" srcOrd="0" destOrd="3" presId="urn:microsoft.com/office/officeart/2005/8/layout/chevron2"/>
    <dgm:cxn modelId="{6A583F15-F588-4575-8A7B-34690629C154}" srcId="{61BF6543-B1E5-4EEF-97C8-157C786592F2}" destId="{E4303A40-0C25-415A-A6FD-4C5A937648B7}" srcOrd="1" destOrd="0" parTransId="{2D0D3E0E-47DF-4148-AFA9-4A1F18B16B78}" sibTransId="{9091D25F-FD8D-4EAC-96D1-4466CAFE36D1}"/>
    <dgm:cxn modelId="{814E9F27-7669-4B71-9FD8-5617A5B04374}" type="presOf" srcId="{61BF6543-B1E5-4EEF-97C8-157C786592F2}" destId="{F2674082-C147-4E21-96A3-3123EF247CBB}" srcOrd="0" destOrd="0" presId="urn:microsoft.com/office/officeart/2005/8/layout/chevron2"/>
    <dgm:cxn modelId="{4A88BA3B-9F95-4FC9-AF6C-9D8D0D5DF562}" srcId="{E4303A40-0C25-415A-A6FD-4C5A937648B7}" destId="{586CFEEC-4B0F-4497-803D-1EFD6E2D9E7A}" srcOrd="2" destOrd="0" parTransId="{D5AF7CAF-00CF-496E-9004-F62213D4E1CB}" sibTransId="{28D0F47D-9C70-4507-B5B3-8B1A16480A8E}"/>
    <dgm:cxn modelId="{4A82E36A-899E-4592-AF8E-EE9233A36C23}" type="presOf" srcId="{586CFEEC-4B0F-4497-803D-1EFD6E2D9E7A}" destId="{AD0A64CD-39C7-42AD-97C0-5A85F06C097C}" srcOrd="0" destOrd="2" presId="urn:microsoft.com/office/officeart/2005/8/layout/chevron2"/>
    <dgm:cxn modelId="{3AB36C4E-ABB7-422C-B0F5-0708E7BB3394}" srcId="{E4303A40-0C25-415A-A6FD-4C5A937648B7}" destId="{AE3C81D7-213B-4C29-969E-1243DB3C7C1F}" srcOrd="4" destOrd="0" parTransId="{8B0D0B16-C47A-4C19-A3FB-CBE2667F08D9}" sibTransId="{9DE733CA-395B-4D17-B917-463DF86F9EF7}"/>
    <dgm:cxn modelId="{CFA4BB57-01CA-4FDF-9E4F-A2B07FC1182A}" type="presOf" srcId="{E4303A40-0C25-415A-A6FD-4C5A937648B7}" destId="{2F627169-6944-4A9D-A47E-96116273E0F2}" srcOrd="0" destOrd="0" presId="urn:microsoft.com/office/officeart/2005/8/layout/chevron2"/>
    <dgm:cxn modelId="{8D4BF081-0A47-429C-B021-0674B3BA4478}" type="presOf" srcId="{AE3C81D7-213B-4C29-969E-1243DB3C7C1F}" destId="{AD0A64CD-39C7-42AD-97C0-5A85F06C097C}" srcOrd="0" destOrd="4" presId="urn:microsoft.com/office/officeart/2005/8/layout/chevron2"/>
    <dgm:cxn modelId="{E680DA84-0C56-4D07-A693-D8797F4FBC3D}" srcId="{61BF6543-B1E5-4EEF-97C8-157C786592F2}" destId="{CF7D7D49-897F-46FA-A3CB-3A582AA2C733}" srcOrd="0" destOrd="0" parTransId="{3FEE11D3-0729-4B0E-B176-490E54F5722D}" sibTransId="{DBC4E860-FB04-4100-9FDB-F029C79A978A}"/>
    <dgm:cxn modelId="{F0EB3086-BC5C-49EA-A1E6-75CF11DB73D5}" srcId="{CF7D7D49-897F-46FA-A3CB-3A582AA2C733}" destId="{5F5B198E-1A66-486C-BD02-E213ACA7D005}" srcOrd="0" destOrd="0" parTransId="{455AA2C2-3B5B-4545-9AF4-4CC04280677C}" sibTransId="{9D11D788-2918-4348-B8B3-0CE76E540A0B}"/>
    <dgm:cxn modelId="{6BA98786-3294-4D73-A7CE-D0937F3B44DA}" srcId="{CF7D7D49-897F-46FA-A3CB-3A582AA2C733}" destId="{7153E70D-718C-4F07-B0B1-B46A3551347A}" srcOrd="2" destOrd="0" parTransId="{F76ACFE3-F065-4922-BC73-BD198FEE3004}" sibTransId="{63C6BDBD-5405-432F-9910-D279AED27AF7}"/>
    <dgm:cxn modelId="{5412318B-6A91-47E1-8232-14D60788CD50}" type="presOf" srcId="{7153E70D-718C-4F07-B0B1-B46A3551347A}" destId="{A94D5446-CAAE-49A9-BFCB-803167A5DBBE}" srcOrd="0" destOrd="2" presId="urn:microsoft.com/office/officeart/2005/8/layout/chevron2"/>
    <dgm:cxn modelId="{B5DCEF8B-99D0-47DC-94A7-B2CC047E5CD6}" type="presOf" srcId="{CF7D7D49-897F-46FA-A3CB-3A582AA2C733}" destId="{58C45B37-561A-4963-BB85-EB9872859BB8}" srcOrd="0" destOrd="0" presId="urn:microsoft.com/office/officeart/2005/8/layout/chevron2"/>
    <dgm:cxn modelId="{BDB1C78F-DB59-4295-9E0D-F095B68E0C0D}" type="presOf" srcId="{0BAF1882-DCBA-4384-9897-AF0214A71F05}" destId="{AD0A64CD-39C7-42AD-97C0-5A85F06C097C}" srcOrd="0" destOrd="0" presId="urn:microsoft.com/office/officeart/2005/8/layout/chevron2"/>
    <dgm:cxn modelId="{0A161297-048A-409F-8339-3AB704DE040E}" srcId="{CF7D7D49-897F-46FA-A3CB-3A582AA2C733}" destId="{993ACC90-A117-4C99-90CE-DE351C397005}" srcOrd="1" destOrd="0" parTransId="{DE762588-7EB8-4C1F-8BD2-FEDFAD489EBD}" sibTransId="{9E74CB58-2369-42C7-9BC7-12DFDD578119}"/>
    <dgm:cxn modelId="{128E7C97-8DDA-4ACE-8356-F3424E09E343}" type="presOf" srcId="{993ACC90-A117-4C99-90CE-DE351C397005}" destId="{A94D5446-CAAE-49A9-BFCB-803167A5DBBE}" srcOrd="0" destOrd="1" presId="urn:microsoft.com/office/officeart/2005/8/layout/chevron2"/>
    <dgm:cxn modelId="{2F689C9E-87BE-4EDC-99B3-916503B92A07}" type="presOf" srcId="{D9A366D2-BE34-4758-BD34-7B0BA665BDB0}" destId="{AD0A64CD-39C7-42AD-97C0-5A85F06C097C}" srcOrd="0" destOrd="1" presId="urn:microsoft.com/office/officeart/2005/8/layout/chevron2"/>
    <dgm:cxn modelId="{57EBBE9F-AC27-4770-8359-F1217A430CBB}" type="presOf" srcId="{5F5B198E-1A66-486C-BD02-E213ACA7D005}" destId="{A94D5446-CAAE-49A9-BFCB-803167A5DBBE}" srcOrd="0" destOrd="0" presId="urn:microsoft.com/office/officeart/2005/8/layout/chevron2"/>
    <dgm:cxn modelId="{5E91D8B7-26DD-48B1-BA25-251110E58BFE}" srcId="{E4303A40-0C25-415A-A6FD-4C5A937648B7}" destId="{D9A366D2-BE34-4758-BD34-7B0BA665BDB0}" srcOrd="1" destOrd="0" parTransId="{9961D823-28AB-4140-9CD7-B09B6546DBC8}" sibTransId="{AC481478-5FBE-45DA-8B61-D6D0CECF4D6C}"/>
    <dgm:cxn modelId="{AACD0CC8-BA57-4BAC-B117-D519E539E0C1}" srcId="{CF7D7D49-897F-46FA-A3CB-3A582AA2C733}" destId="{4F54929C-2AD9-4F52-AB0E-197302B2DB92}" srcOrd="3" destOrd="0" parTransId="{DC37EE08-4CC3-4261-855B-A78D2FFC788C}" sibTransId="{0F60DBF9-3BCB-4033-AFE5-C5A8416A58DE}"/>
    <dgm:cxn modelId="{6705B6E0-C05A-49DB-9FE8-C5E75FF2C1BF}" srcId="{E4303A40-0C25-415A-A6FD-4C5A937648B7}" destId="{0BAF1882-DCBA-4384-9897-AF0214A71F05}" srcOrd="0" destOrd="0" parTransId="{702A4C2E-6C6F-4B0A-AD44-B6434B85F861}" sibTransId="{D906FBF5-9C5C-4E75-8EC5-DF52D4DD4648}"/>
    <dgm:cxn modelId="{FFCC8FEF-3B21-4C7E-B708-0E48C162D23C}" srcId="{E4303A40-0C25-415A-A6FD-4C5A937648B7}" destId="{549A0B58-A44A-42DF-945B-311BB21CE783}" srcOrd="3" destOrd="0" parTransId="{307DFFED-C457-42CE-BC0D-13F2AF661C02}" sibTransId="{928D11FE-1446-4A69-97B4-712BF23035F9}"/>
    <dgm:cxn modelId="{54699AEF-0414-4086-9C7B-C17B2CB65670}" type="presOf" srcId="{4F54929C-2AD9-4F52-AB0E-197302B2DB92}" destId="{A94D5446-CAAE-49A9-BFCB-803167A5DBBE}" srcOrd="0" destOrd="3" presId="urn:microsoft.com/office/officeart/2005/8/layout/chevron2"/>
    <dgm:cxn modelId="{8F8A719C-A27D-40BC-8385-2EB573404B51}" type="presParOf" srcId="{F2674082-C147-4E21-96A3-3123EF247CBB}" destId="{A10E4080-4F31-414C-BBD3-183B77259068}" srcOrd="0" destOrd="0" presId="urn:microsoft.com/office/officeart/2005/8/layout/chevron2"/>
    <dgm:cxn modelId="{92CCB0C4-E4CB-49E5-B246-632F552B0732}" type="presParOf" srcId="{A10E4080-4F31-414C-BBD3-183B77259068}" destId="{58C45B37-561A-4963-BB85-EB9872859BB8}" srcOrd="0" destOrd="0" presId="urn:microsoft.com/office/officeart/2005/8/layout/chevron2"/>
    <dgm:cxn modelId="{9D4151E9-FC7E-4AEA-B077-537EF7F7529B}" type="presParOf" srcId="{A10E4080-4F31-414C-BBD3-183B77259068}" destId="{A94D5446-CAAE-49A9-BFCB-803167A5DBBE}" srcOrd="1" destOrd="0" presId="urn:microsoft.com/office/officeart/2005/8/layout/chevron2"/>
    <dgm:cxn modelId="{8608A120-617A-469E-9603-62B42E6AFE0F}" type="presParOf" srcId="{F2674082-C147-4E21-96A3-3123EF247CBB}" destId="{E9EE99B3-33EB-4975-8E10-CB1FD2432CF6}" srcOrd="1" destOrd="0" presId="urn:microsoft.com/office/officeart/2005/8/layout/chevron2"/>
    <dgm:cxn modelId="{B9156F4A-9787-43BE-BA4E-96204F196FA7}" type="presParOf" srcId="{F2674082-C147-4E21-96A3-3123EF247CBB}" destId="{940A30BE-554E-4E34-A07E-3D8C707C4429}" srcOrd="2" destOrd="0" presId="urn:microsoft.com/office/officeart/2005/8/layout/chevron2"/>
    <dgm:cxn modelId="{56920A6A-CDA4-450B-8830-4F0CD9C3DC22}" type="presParOf" srcId="{940A30BE-554E-4E34-A07E-3D8C707C4429}" destId="{2F627169-6944-4A9D-A47E-96116273E0F2}" srcOrd="0" destOrd="0" presId="urn:microsoft.com/office/officeart/2005/8/layout/chevron2"/>
    <dgm:cxn modelId="{0EFE09CE-190A-457F-A5DA-C0EFE6FE33E8}" type="presParOf" srcId="{940A30BE-554E-4E34-A07E-3D8C707C4429}" destId="{AD0A64CD-39C7-42AD-97C0-5A85F06C097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1BF6543-B1E5-4EEF-97C8-157C786592F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D1C66EB-C464-466D-B0A4-AFE48B18CC2F}">
      <dgm:prSet custT="1"/>
      <dgm:spPr/>
      <dgm:t>
        <a:bodyPr/>
        <a:lstStyle/>
        <a:p>
          <a:r>
            <a:rPr lang="en-US" sz="2100" b="1" dirty="0"/>
            <a:t>Encourage-</a:t>
          </a:r>
        </a:p>
        <a:p>
          <a:r>
            <a:rPr lang="en-US" sz="2100" b="1" dirty="0" err="1"/>
            <a:t>ment</a:t>
          </a:r>
          <a:endParaRPr lang="ru-RU" sz="2100" b="1" dirty="0"/>
        </a:p>
      </dgm:t>
    </dgm:pt>
    <dgm:pt modelId="{64BC345B-52EE-4585-920B-A8D9F5755C93}" type="parTrans" cxnId="{4A918A37-459E-4CD1-A638-DE346282F91C}">
      <dgm:prSet/>
      <dgm:spPr/>
      <dgm:t>
        <a:bodyPr/>
        <a:lstStyle/>
        <a:p>
          <a:endParaRPr lang="ru-RU"/>
        </a:p>
      </dgm:t>
    </dgm:pt>
    <dgm:pt modelId="{867EBFE4-12AD-4029-B934-5F2F95E66096}" type="sibTrans" cxnId="{4A918A37-459E-4CD1-A638-DE346282F91C}">
      <dgm:prSet/>
      <dgm:spPr/>
      <dgm:t>
        <a:bodyPr/>
        <a:lstStyle/>
        <a:p>
          <a:endParaRPr lang="ru-RU"/>
        </a:p>
      </dgm:t>
    </dgm:pt>
    <dgm:pt modelId="{5A64C69A-DA93-4F5C-9D6F-A225815BBEE7}">
      <dgm:prSet custT="1"/>
      <dgm:spPr/>
      <dgm:t>
        <a:bodyPr/>
        <a:lstStyle/>
        <a:p>
          <a:r>
            <a:rPr lang="en-US" sz="2200" dirty="0"/>
            <a:t>Cheer up!</a:t>
          </a:r>
          <a:endParaRPr lang="ru-RU" sz="2200" dirty="0"/>
        </a:p>
      </dgm:t>
    </dgm:pt>
    <dgm:pt modelId="{DD7C85BE-EC70-4AE1-903B-B521D8E11E4B}" type="parTrans" cxnId="{7258DEA2-C4DC-4621-B2E8-8FBE49A9DE5F}">
      <dgm:prSet/>
      <dgm:spPr/>
      <dgm:t>
        <a:bodyPr/>
        <a:lstStyle/>
        <a:p>
          <a:endParaRPr lang="ru-RU"/>
        </a:p>
      </dgm:t>
    </dgm:pt>
    <dgm:pt modelId="{ECFCDD9B-5518-4B28-92D3-6C953D2348C6}" type="sibTrans" cxnId="{7258DEA2-C4DC-4621-B2E8-8FBE49A9DE5F}">
      <dgm:prSet/>
      <dgm:spPr/>
      <dgm:t>
        <a:bodyPr/>
        <a:lstStyle/>
        <a:p>
          <a:endParaRPr lang="ru-RU"/>
        </a:p>
      </dgm:t>
    </dgm:pt>
    <dgm:pt modelId="{4FF54248-F530-4A24-BA86-451764224DC1}">
      <dgm:prSet custT="1"/>
      <dgm:spPr/>
      <dgm:t>
        <a:bodyPr/>
        <a:lstStyle/>
        <a:p>
          <a:r>
            <a:rPr lang="en-US" sz="2200" dirty="0"/>
            <a:t>Make the best of it.</a:t>
          </a:r>
          <a:endParaRPr lang="ru-RU" sz="2200" dirty="0"/>
        </a:p>
      </dgm:t>
    </dgm:pt>
    <dgm:pt modelId="{4FAD9182-E6F1-4791-B5A4-78931CF19BFA}" type="parTrans" cxnId="{55D8C2B7-AD1F-4E30-BE20-E69812F525A7}">
      <dgm:prSet/>
      <dgm:spPr/>
      <dgm:t>
        <a:bodyPr/>
        <a:lstStyle/>
        <a:p>
          <a:endParaRPr lang="ru-RU"/>
        </a:p>
      </dgm:t>
    </dgm:pt>
    <dgm:pt modelId="{664C309F-2A01-4B56-B076-04839AC1AAF6}" type="sibTrans" cxnId="{55D8C2B7-AD1F-4E30-BE20-E69812F525A7}">
      <dgm:prSet/>
      <dgm:spPr/>
      <dgm:t>
        <a:bodyPr/>
        <a:lstStyle/>
        <a:p>
          <a:endParaRPr lang="ru-RU"/>
        </a:p>
      </dgm:t>
    </dgm:pt>
    <dgm:pt modelId="{A34E78AD-2030-4087-9989-A454C00AC3D0}">
      <dgm:prSet custT="1"/>
      <dgm:spPr/>
      <dgm:t>
        <a:bodyPr/>
        <a:lstStyle/>
        <a:p>
          <a:r>
            <a:rPr lang="en-US" sz="2200" dirty="0"/>
            <a:t>Let’s hope for the best.</a:t>
          </a:r>
          <a:endParaRPr lang="ru-RU" sz="2200" dirty="0"/>
        </a:p>
      </dgm:t>
    </dgm:pt>
    <dgm:pt modelId="{347B7FDD-FD6B-43DA-BAB6-ADB27A37963D}" type="parTrans" cxnId="{D3C5C447-2BFB-4EEC-ADDB-4D9E30FD18BF}">
      <dgm:prSet/>
      <dgm:spPr/>
      <dgm:t>
        <a:bodyPr/>
        <a:lstStyle/>
        <a:p>
          <a:endParaRPr lang="ru-RU"/>
        </a:p>
      </dgm:t>
    </dgm:pt>
    <dgm:pt modelId="{D5BD8A66-60BB-47E7-BC33-3BC83AFBC8D7}" type="sibTrans" cxnId="{D3C5C447-2BFB-4EEC-ADDB-4D9E30FD18BF}">
      <dgm:prSet/>
      <dgm:spPr/>
      <dgm:t>
        <a:bodyPr/>
        <a:lstStyle/>
        <a:p>
          <a:endParaRPr lang="ru-RU"/>
        </a:p>
      </dgm:t>
    </dgm:pt>
    <dgm:pt modelId="{0D9FBA33-DE1B-472A-9F8F-E45849A3A954}">
      <dgm:prSet custT="1"/>
      <dgm:spPr/>
      <dgm:t>
        <a:bodyPr/>
        <a:lstStyle/>
        <a:p>
          <a:r>
            <a:rPr lang="en-US" sz="2200" dirty="0"/>
            <a:t>Never give way to despair.</a:t>
          </a:r>
          <a:endParaRPr lang="ru-RU" sz="2200" dirty="0"/>
        </a:p>
      </dgm:t>
    </dgm:pt>
    <dgm:pt modelId="{C7EFACF1-FA0A-4A04-94AD-3B392A84545F}" type="parTrans" cxnId="{48260795-0E13-48CC-942A-7743F641B9AB}">
      <dgm:prSet/>
      <dgm:spPr/>
      <dgm:t>
        <a:bodyPr/>
        <a:lstStyle/>
        <a:p>
          <a:endParaRPr lang="ru-RU"/>
        </a:p>
      </dgm:t>
    </dgm:pt>
    <dgm:pt modelId="{D37420AC-7A26-474D-8283-BB305679797E}" type="sibTrans" cxnId="{48260795-0E13-48CC-942A-7743F641B9AB}">
      <dgm:prSet/>
      <dgm:spPr/>
      <dgm:t>
        <a:bodyPr/>
        <a:lstStyle/>
        <a:p>
          <a:endParaRPr lang="ru-RU"/>
        </a:p>
      </dgm:t>
    </dgm:pt>
    <dgm:pt modelId="{A5C2703F-E468-4CA2-9716-5B1CF608BE09}">
      <dgm:prSet custT="1"/>
      <dgm:spPr/>
      <dgm:t>
        <a:bodyPr/>
        <a:lstStyle/>
        <a:p>
          <a:r>
            <a:rPr lang="en-US" sz="2200" dirty="0"/>
            <a:t>Don’t let it get you down.</a:t>
          </a:r>
          <a:endParaRPr lang="ru-RU" sz="2200" dirty="0"/>
        </a:p>
      </dgm:t>
    </dgm:pt>
    <dgm:pt modelId="{A93B937D-EC06-41B6-A244-E78D46275389}" type="parTrans" cxnId="{D142C662-902B-474F-B084-FA2B38258198}">
      <dgm:prSet/>
      <dgm:spPr/>
      <dgm:t>
        <a:bodyPr/>
        <a:lstStyle/>
        <a:p>
          <a:endParaRPr lang="ru-RU"/>
        </a:p>
      </dgm:t>
    </dgm:pt>
    <dgm:pt modelId="{2E9838B7-EE89-457D-8F13-D54251DE9ED2}" type="sibTrans" cxnId="{D142C662-902B-474F-B084-FA2B38258198}">
      <dgm:prSet/>
      <dgm:spPr/>
      <dgm:t>
        <a:bodyPr/>
        <a:lstStyle/>
        <a:p>
          <a:endParaRPr lang="ru-RU"/>
        </a:p>
      </dgm:t>
    </dgm:pt>
    <dgm:pt modelId="{D9EF9E30-EB5A-46B4-BEAB-042DFB78812D}">
      <dgm:prSet custT="1"/>
      <dgm:spPr/>
      <dgm:t>
        <a:bodyPr/>
        <a:lstStyle/>
        <a:p>
          <a:r>
            <a:rPr lang="en-US" sz="2200" dirty="0"/>
            <a:t>Why not give it another try?</a:t>
          </a:r>
          <a:endParaRPr lang="ru-RU" sz="2200" dirty="0"/>
        </a:p>
      </dgm:t>
    </dgm:pt>
    <dgm:pt modelId="{6909DFB8-E46B-437D-A1F4-291892AD7F35}" type="parTrans" cxnId="{283A0BAB-1EB8-4DCB-B562-8CC05E799F7E}">
      <dgm:prSet/>
      <dgm:spPr/>
      <dgm:t>
        <a:bodyPr/>
        <a:lstStyle/>
        <a:p>
          <a:endParaRPr lang="ru-RU"/>
        </a:p>
      </dgm:t>
    </dgm:pt>
    <dgm:pt modelId="{4797D416-E133-43C4-9C85-AE1AC2B5C461}" type="sibTrans" cxnId="{283A0BAB-1EB8-4DCB-B562-8CC05E799F7E}">
      <dgm:prSet/>
      <dgm:spPr/>
      <dgm:t>
        <a:bodyPr/>
        <a:lstStyle/>
        <a:p>
          <a:endParaRPr lang="ru-RU"/>
        </a:p>
      </dgm:t>
    </dgm:pt>
    <dgm:pt modelId="{F2674082-C147-4E21-96A3-3123EF247CBB}" type="pres">
      <dgm:prSet presAssocID="{61BF6543-B1E5-4EEF-97C8-157C786592F2}" presName="linearFlow" presStyleCnt="0">
        <dgm:presLayoutVars>
          <dgm:dir/>
          <dgm:animLvl val="lvl"/>
          <dgm:resizeHandles val="exact"/>
        </dgm:presLayoutVars>
      </dgm:prSet>
      <dgm:spPr/>
    </dgm:pt>
    <dgm:pt modelId="{02028AC5-216B-4CB2-809F-2502FF30C93E}" type="pres">
      <dgm:prSet presAssocID="{ED1C66EB-C464-466D-B0A4-AFE48B18CC2F}" presName="composite" presStyleCnt="0"/>
      <dgm:spPr/>
    </dgm:pt>
    <dgm:pt modelId="{63A0A3BF-3757-4321-81AB-2F15B5CB2C39}" type="pres">
      <dgm:prSet presAssocID="{ED1C66EB-C464-466D-B0A4-AFE48B18CC2F}" presName="parentText" presStyleLbl="alignNode1" presStyleIdx="0" presStyleCnt="1" custScaleX="67674" custScaleY="75713" custLinFactNeighborX="-2295" custLinFactNeighborY="-12500">
        <dgm:presLayoutVars>
          <dgm:chMax val="1"/>
          <dgm:bulletEnabled val="1"/>
        </dgm:presLayoutVars>
      </dgm:prSet>
      <dgm:spPr/>
    </dgm:pt>
    <dgm:pt modelId="{64288AB5-EBA3-47BE-A58C-87EDF5E5761E}" type="pres">
      <dgm:prSet presAssocID="{ED1C66EB-C464-466D-B0A4-AFE48B18CC2F}" presName="descendantText" presStyleLbl="alignAcc1" presStyleIdx="0" presStyleCnt="1" custScaleX="103114" custScaleY="107425" custLinFactNeighborX="-5528" custLinFactNeighborY="1703">
        <dgm:presLayoutVars>
          <dgm:bulletEnabled val="1"/>
        </dgm:presLayoutVars>
      </dgm:prSet>
      <dgm:spPr/>
    </dgm:pt>
  </dgm:ptLst>
  <dgm:cxnLst>
    <dgm:cxn modelId="{4F49D903-80F8-4B04-BBC1-4614C97993AC}" type="presOf" srcId="{ED1C66EB-C464-466D-B0A4-AFE48B18CC2F}" destId="{63A0A3BF-3757-4321-81AB-2F15B5CB2C39}" srcOrd="0" destOrd="0" presId="urn:microsoft.com/office/officeart/2005/8/layout/chevron2"/>
    <dgm:cxn modelId="{814E9F27-7669-4B71-9FD8-5617A5B04374}" type="presOf" srcId="{61BF6543-B1E5-4EEF-97C8-157C786592F2}" destId="{F2674082-C147-4E21-96A3-3123EF247CBB}" srcOrd="0" destOrd="0" presId="urn:microsoft.com/office/officeart/2005/8/layout/chevron2"/>
    <dgm:cxn modelId="{B6889630-AC81-4F3C-84AF-6EDDCB7B0E00}" type="presOf" srcId="{A5C2703F-E468-4CA2-9716-5B1CF608BE09}" destId="{64288AB5-EBA3-47BE-A58C-87EDF5E5761E}" srcOrd="0" destOrd="4" presId="urn:microsoft.com/office/officeart/2005/8/layout/chevron2"/>
    <dgm:cxn modelId="{4A918A37-459E-4CD1-A638-DE346282F91C}" srcId="{61BF6543-B1E5-4EEF-97C8-157C786592F2}" destId="{ED1C66EB-C464-466D-B0A4-AFE48B18CC2F}" srcOrd="0" destOrd="0" parTransId="{64BC345B-52EE-4585-920B-A8D9F5755C93}" sibTransId="{867EBFE4-12AD-4029-B934-5F2F95E66096}"/>
    <dgm:cxn modelId="{D142C662-902B-474F-B084-FA2B38258198}" srcId="{ED1C66EB-C464-466D-B0A4-AFE48B18CC2F}" destId="{A5C2703F-E468-4CA2-9716-5B1CF608BE09}" srcOrd="4" destOrd="0" parTransId="{A93B937D-EC06-41B6-A244-E78D46275389}" sibTransId="{2E9838B7-EE89-457D-8F13-D54251DE9ED2}"/>
    <dgm:cxn modelId="{03BEF863-491A-44B5-AB3C-961599C34E0C}" type="presOf" srcId="{A34E78AD-2030-4087-9989-A454C00AC3D0}" destId="{64288AB5-EBA3-47BE-A58C-87EDF5E5761E}" srcOrd="0" destOrd="2" presId="urn:microsoft.com/office/officeart/2005/8/layout/chevron2"/>
    <dgm:cxn modelId="{D3C5C447-2BFB-4EEC-ADDB-4D9E30FD18BF}" srcId="{ED1C66EB-C464-466D-B0A4-AFE48B18CC2F}" destId="{A34E78AD-2030-4087-9989-A454C00AC3D0}" srcOrd="2" destOrd="0" parTransId="{347B7FDD-FD6B-43DA-BAB6-ADB27A37963D}" sibTransId="{D5BD8A66-60BB-47E7-BC33-3BC83AFBC8D7}"/>
    <dgm:cxn modelId="{1C1F4A5A-66B7-402C-80FB-45B70EE32D30}" type="presOf" srcId="{5A64C69A-DA93-4F5C-9D6F-A225815BBEE7}" destId="{64288AB5-EBA3-47BE-A58C-87EDF5E5761E}" srcOrd="0" destOrd="0" presId="urn:microsoft.com/office/officeart/2005/8/layout/chevron2"/>
    <dgm:cxn modelId="{48260795-0E13-48CC-942A-7743F641B9AB}" srcId="{ED1C66EB-C464-466D-B0A4-AFE48B18CC2F}" destId="{0D9FBA33-DE1B-472A-9F8F-E45849A3A954}" srcOrd="3" destOrd="0" parTransId="{C7EFACF1-FA0A-4A04-94AD-3B392A84545F}" sibTransId="{D37420AC-7A26-474D-8283-BB305679797E}"/>
    <dgm:cxn modelId="{7258DEA2-C4DC-4621-B2E8-8FBE49A9DE5F}" srcId="{ED1C66EB-C464-466D-B0A4-AFE48B18CC2F}" destId="{5A64C69A-DA93-4F5C-9D6F-A225815BBEE7}" srcOrd="0" destOrd="0" parTransId="{DD7C85BE-EC70-4AE1-903B-B521D8E11E4B}" sibTransId="{ECFCDD9B-5518-4B28-92D3-6C953D2348C6}"/>
    <dgm:cxn modelId="{283A0BAB-1EB8-4DCB-B562-8CC05E799F7E}" srcId="{ED1C66EB-C464-466D-B0A4-AFE48B18CC2F}" destId="{D9EF9E30-EB5A-46B4-BEAB-042DFB78812D}" srcOrd="5" destOrd="0" parTransId="{6909DFB8-E46B-437D-A1F4-291892AD7F35}" sibTransId="{4797D416-E133-43C4-9C85-AE1AC2B5C461}"/>
    <dgm:cxn modelId="{55D8C2B7-AD1F-4E30-BE20-E69812F525A7}" srcId="{ED1C66EB-C464-466D-B0A4-AFE48B18CC2F}" destId="{4FF54248-F530-4A24-BA86-451764224DC1}" srcOrd="1" destOrd="0" parTransId="{4FAD9182-E6F1-4791-B5A4-78931CF19BFA}" sibTransId="{664C309F-2A01-4B56-B076-04839AC1AAF6}"/>
    <dgm:cxn modelId="{8A2875C5-D0BC-4798-B5CF-54A39778ACC0}" type="presOf" srcId="{4FF54248-F530-4A24-BA86-451764224DC1}" destId="{64288AB5-EBA3-47BE-A58C-87EDF5E5761E}" srcOrd="0" destOrd="1" presId="urn:microsoft.com/office/officeart/2005/8/layout/chevron2"/>
    <dgm:cxn modelId="{31EC68DD-32C8-4C60-884E-2F63AD4674C2}" type="presOf" srcId="{D9EF9E30-EB5A-46B4-BEAB-042DFB78812D}" destId="{64288AB5-EBA3-47BE-A58C-87EDF5E5761E}" srcOrd="0" destOrd="5" presId="urn:microsoft.com/office/officeart/2005/8/layout/chevron2"/>
    <dgm:cxn modelId="{F460C8F7-40D5-40D2-B638-2B9AA9CC8C98}" type="presOf" srcId="{0D9FBA33-DE1B-472A-9F8F-E45849A3A954}" destId="{64288AB5-EBA3-47BE-A58C-87EDF5E5761E}" srcOrd="0" destOrd="3" presId="urn:microsoft.com/office/officeart/2005/8/layout/chevron2"/>
    <dgm:cxn modelId="{797B6880-ACC1-4A67-A7DB-2FAC4DE8CA82}" type="presParOf" srcId="{F2674082-C147-4E21-96A3-3123EF247CBB}" destId="{02028AC5-216B-4CB2-809F-2502FF30C93E}" srcOrd="0" destOrd="0" presId="urn:microsoft.com/office/officeart/2005/8/layout/chevron2"/>
    <dgm:cxn modelId="{8E85065B-3880-4621-9006-7B367C22E08E}" type="presParOf" srcId="{02028AC5-216B-4CB2-809F-2502FF30C93E}" destId="{63A0A3BF-3757-4321-81AB-2F15B5CB2C39}" srcOrd="0" destOrd="0" presId="urn:microsoft.com/office/officeart/2005/8/layout/chevron2"/>
    <dgm:cxn modelId="{791EA378-2E94-45BB-A158-04D0123DD48C}" type="presParOf" srcId="{02028AC5-216B-4CB2-809F-2502FF30C93E}" destId="{64288AB5-EBA3-47BE-A58C-87EDF5E5761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1BF6543-B1E5-4EEF-97C8-157C786592F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4303A40-0C25-415A-A6FD-4C5A937648B7}">
      <dgm:prSet phldrT="[Текст]" custT="1"/>
      <dgm:spPr/>
      <dgm:t>
        <a:bodyPr/>
        <a:lstStyle/>
        <a:p>
          <a:r>
            <a:rPr lang="en-US" sz="2100" b="1" dirty="0"/>
            <a:t>Disapproval</a:t>
          </a:r>
          <a:endParaRPr lang="ru-RU" sz="2100" b="1" dirty="0"/>
        </a:p>
      </dgm:t>
    </dgm:pt>
    <dgm:pt modelId="{2D0D3E0E-47DF-4148-AFA9-4A1F18B16B78}" type="parTrans" cxnId="{6A583F15-F588-4575-8A7B-34690629C154}">
      <dgm:prSet/>
      <dgm:spPr/>
      <dgm:t>
        <a:bodyPr/>
        <a:lstStyle/>
        <a:p>
          <a:endParaRPr lang="ru-RU"/>
        </a:p>
      </dgm:t>
    </dgm:pt>
    <dgm:pt modelId="{9091D25F-FD8D-4EAC-96D1-4466CAFE36D1}" type="sibTrans" cxnId="{6A583F15-F588-4575-8A7B-34690629C154}">
      <dgm:prSet/>
      <dgm:spPr/>
      <dgm:t>
        <a:bodyPr/>
        <a:lstStyle/>
        <a:p>
          <a:endParaRPr lang="ru-RU"/>
        </a:p>
      </dgm:t>
    </dgm:pt>
    <dgm:pt modelId="{5F5B198E-1A66-486C-BD02-E213ACA7D005}">
      <dgm:prSet custT="1"/>
      <dgm:spPr/>
      <dgm:t>
        <a:bodyPr/>
        <a:lstStyle/>
        <a:p>
          <a:r>
            <a:rPr lang="en-US" sz="2200" dirty="0"/>
            <a:t>It’s a good thing.</a:t>
          </a:r>
          <a:endParaRPr lang="ru-RU" sz="2200" dirty="0"/>
        </a:p>
      </dgm:t>
    </dgm:pt>
    <dgm:pt modelId="{455AA2C2-3B5B-4545-9AF4-4CC04280677C}" type="parTrans" cxnId="{F0EB3086-BC5C-49EA-A1E6-75CF11DB73D5}">
      <dgm:prSet/>
      <dgm:spPr/>
      <dgm:t>
        <a:bodyPr/>
        <a:lstStyle/>
        <a:p>
          <a:endParaRPr lang="ru-RU"/>
        </a:p>
      </dgm:t>
    </dgm:pt>
    <dgm:pt modelId="{9D11D788-2918-4348-B8B3-0CE76E540A0B}" type="sibTrans" cxnId="{F0EB3086-BC5C-49EA-A1E6-75CF11DB73D5}">
      <dgm:prSet/>
      <dgm:spPr/>
      <dgm:t>
        <a:bodyPr/>
        <a:lstStyle/>
        <a:p>
          <a:endParaRPr lang="ru-RU"/>
        </a:p>
      </dgm:t>
    </dgm:pt>
    <dgm:pt modelId="{0BAF1882-DCBA-4384-9897-AF0214A71F05}">
      <dgm:prSet custT="1"/>
      <dgm:spPr/>
      <dgm:t>
        <a:bodyPr/>
        <a:lstStyle/>
        <a:p>
          <a:r>
            <a:rPr lang="en-US" sz="2200" dirty="0"/>
            <a:t>I’m against it.</a:t>
          </a:r>
          <a:endParaRPr lang="ru-RU" sz="2200" dirty="0"/>
        </a:p>
      </dgm:t>
    </dgm:pt>
    <dgm:pt modelId="{702A4C2E-6C6F-4B0A-AD44-B6434B85F861}" type="parTrans" cxnId="{6705B6E0-C05A-49DB-9FE8-C5E75FF2C1BF}">
      <dgm:prSet/>
      <dgm:spPr/>
      <dgm:t>
        <a:bodyPr/>
        <a:lstStyle/>
        <a:p>
          <a:endParaRPr lang="ru-RU"/>
        </a:p>
      </dgm:t>
    </dgm:pt>
    <dgm:pt modelId="{D906FBF5-9C5C-4E75-8EC5-DF52D4DD4648}" type="sibTrans" cxnId="{6705B6E0-C05A-49DB-9FE8-C5E75FF2C1BF}">
      <dgm:prSet/>
      <dgm:spPr/>
      <dgm:t>
        <a:bodyPr/>
        <a:lstStyle/>
        <a:p>
          <a:endParaRPr lang="ru-RU"/>
        </a:p>
      </dgm:t>
    </dgm:pt>
    <dgm:pt modelId="{CF7D7D49-897F-46FA-A3CB-3A582AA2C733}">
      <dgm:prSet phldrT="[Текст]" custT="1"/>
      <dgm:spPr/>
      <dgm:t>
        <a:bodyPr/>
        <a:lstStyle/>
        <a:p>
          <a:r>
            <a:rPr lang="en-US" sz="2100" b="1" dirty="0"/>
            <a:t>Approval</a:t>
          </a:r>
          <a:endParaRPr lang="ru-RU" sz="2100" b="1" dirty="0"/>
        </a:p>
      </dgm:t>
    </dgm:pt>
    <dgm:pt modelId="{DBC4E860-FB04-4100-9FDB-F029C79A978A}" type="sibTrans" cxnId="{E680DA84-0C56-4D07-A693-D8797F4FBC3D}">
      <dgm:prSet/>
      <dgm:spPr/>
      <dgm:t>
        <a:bodyPr/>
        <a:lstStyle/>
        <a:p>
          <a:endParaRPr lang="ru-RU"/>
        </a:p>
      </dgm:t>
    </dgm:pt>
    <dgm:pt modelId="{3FEE11D3-0729-4B0E-B176-490E54F5722D}" type="parTrans" cxnId="{E680DA84-0C56-4D07-A693-D8797F4FBC3D}">
      <dgm:prSet/>
      <dgm:spPr/>
      <dgm:t>
        <a:bodyPr/>
        <a:lstStyle/>
        <a:p>
          <a:endParaRPr lang="ru-RU"/>
        </a:p>
      </dgm:t>
    </dgm:pt>
    <dgm:pt modelId="{A9A97DC2-ADE7-4948-8EFF-0C5883AA1E4C}">
      <dgm:prSet custT="1"/>
      <dgm:spPr/>
      <dgm:t>
        <a:bodyPr/>
        <a:lstStyle/>
        <a:p>
          <a:r>
            <a:rPr lang="en-US" sz="2200" dirty="0"/>
            <a:t>Sounds good to me.</a:t>
          </a:r>
          <a:endParaRPr lang="ru-RU" sz="2200" dirty="0"/>
        </a:p>
      </dgm:t>
    </dgm:pt>
    <dgm:pt modelId="{03A5532C-7F26-4803-A9B8-533D3E0F2FE6}" type="parTrans" cxnId="{0B64A86D-2AF8-4C6F-A139-3971066BED3C}">
      <dgm:prSet/>
      <dgm:spPr/>
    </dgm:pt>
    <dgm:pt modelId="{C5B2EC1E-047F-4A24-B960-E66EF4028A2E}" type="sibTrans" cxnId="{0B64A86D-2AF8-4C6F-A139-3971066BED3C}">
      <dgm:prSet/>
      <dgm:spPr/>
    </dgm:pt>
    <dgm:pt modelId="{ECB84DDD-3C81-48A4-80C4-9609067AB78E}">
      <dgm:prSet custT="1"/>
      <dgm:spPr/>
      <dgm:t>
        <a:bodyPr/>
        <a:lstStyle/>
        <a:p>
          <a:r>
            <a:rPr lang="en-US" sz="2200" dirty="0"/>
            <a:t>Fine!</a:t>
          </a:r>
          <a:endParaRPr lang="ru-RU" sz="2200" dirty="0"/>
        </a:p>
      </dgm:t>
    </dgm:pt>
    <dgm:pt modelId="{1FB3F0C0-B4F3-4711-B230-D3E2268F998C}" type="parTrans" cxnId="{8AFEC026-09B6-48D3-9607-C755B9FFDE43}">
      <dgm:prSet/>
      <dgm:spPr/>
    </dgm:pt>
    <dgm:pt modelId="{99B35775-F78C-4628-BB25-9C86BB87B266}" type="sibTrans" cxnId="{8AFEC026-09B6-48D3-9607-C755B9FFDE43}">
      <dgm:prSet/>
      <dgm:spPr/>
    </dgm:pt>
    <dgm:pt modelId="{BCEE6704-5138-487E-BBCC-0EA07C6C2FE9}">
      <dgm:prSet custT="1"/>
      <dgm:spPr/>
      <dgm:t>
        <a:bodyPr/>
        <a:lstStyle/>
        <a:p>
          <a:r>
            <a:rPr lang="en-US" sz="2200" dirty="0"/>
            <a:t>That’ll do.</a:t>
          </a:r>
          <a:endParaRPr lang="ru-RU" sz="2200" dirty="0"/>
        </a:p>
      </dgm:t>
    </dgm:pt>
    <dgm:pt modelId="{41C47F2C-6904-41C2-B70F-AAB40E777392}" type="parTrans" cxnId="{F9D03E3B-487B-44FF-9953-4117EBEEA2F7}">
      <dgm:prSet/>
      <dgm:spPr/>
    </dgm:pt>
    <dgm:pt modelId="{B6006472-6329-4FE5-B37F-A112CB17ABE9}" type="sibTrans" cxnId="{F9D03E3B-487B-44FF-9953-4117EBEEA2F7}">
      <dgm:prSet/>
      <dgm:spPr/>
    </dgm:pt>
    <dgm:pt modelId="{09A1DEB9-12D5-48FA-8576-A0A3D9517218}">
      <dgm:prSet custT="1"/>
      <dgm:spPr/>
      <dgm:t>
        <a:bodyPr/>
        <a:lstStyle/>
        <a:p>
          <a:r>
            <a:rPr lang="en-US" sz="2200" dirty="0"/>
            <a:t>That’s just what I’m going to say.</a:t>
          </a:r>
          <a:endParaRPr lang="ru-RU" sz="2200" dirty="0"/>
        </a:p>
      </dgm:t>
    </dgm:pt>
    <dgm:pt modelId="{962D8CAE-E546-46E0-9FED-8827C3F983DD}" type="parTrans" cxnId="{71EBB630-F1C1-4706-91A3-2F5BE3B9D2C8}">
      <dgm:prSet/>
      <dgm:spPr/>
    </dgm:pt>
    <dgm:pt modelId="{BE697FF2-6B64-46DD-9828-644D3C07B638}" type="sibTrans" cxnId="{71EBB630-F1C1-4706-91A3-2F5BE3B9D2C8}">
      <dgm:prSet/>
      <dgm:spPr/>
    </dgm:pt>
    <dgm:pt modelId="{966E6DB6-0844-4267-977C-D5EF033C5575}">
      <dgm:prSet custT="1"/>
      <dgm:spPr/>
      <dgm:t>
        <a:bodyPr/>
        <a:lstStyle/>
        <a:p>
          <a:r>
            <a:rPr lang="en-US" sz="2200" dirty="0"/>
            <a:t>I’m all for it.</a:t>
          </a:r>
          <a:endParaRPr lang="ru-RU" sz="2200" dirty="0"/>
        </a:p>
      </dgm:t>
    </dgm:pt>
    <dgm:pt modelId="{06A07CD2-986C-45D8-97CA-1BA2832EE449}" type="parTrans" cxnId="{5F7B2B54-94EA-4350-803D-127CB866BAB4}">
      <dgm:prSet/>
      <dgm:spPr/>
    </dgm:pt>
    <dgm:pt modelId="{19C20C26-1A9F-402D-A30E-FC60F4DEA9A3}" type="sibTrans" cxnId="{5F7B2B54-94EA-4350-803D-127CB866BAB4}">
      <dgm:prSet/>
      <dgm:spPr/>
    </dgm:pt>
    <dgm:pt modelId="{3C4CB21E-56C2-4A18-8324-63E3E73A60B2}">
      <dgm:prSet custT="1"/>
      <dgm:spPr/>
      <dgm:t>
        <a:bodyPr/>
        <a:lstStyle/>
        <a:p>
          <a:r>
            <a:rPr lang="en-US" sz="2200" dirty="0"/>
            <a:t>That won’t do.</a:t>
          </a:r>
          <a:endParaRPr lang="ru-RU" sz="2200" dirty="0"/>
        </a:p>
      </dgm:t>
    </dgm:pt>
    <dgm:pt modelId="{D0ACE276-EA6A-4D09-9506-3BA29B56CA76}" type="parTrans" cxnId="{015F264B-D31C-4721-AAC5-2AB267D9CFEF}">
      <dgm:prSet/>
      <dgm:spPr/>
    </dgm:pt>
    <dgm:pt modelId="{15B81082-B5EA-44E2-A010-A0BCE83D1563}" type="sibTrans" cxnId="{015F264B-D31C-4721-AAC5-2AB267D9CFEF}">
      <dgm:prSet/>
      <dgm:spPr/>
    </dgm:pt>
    <dgm:pt modelId="{DF252250-91E5-430E-838F-862317C90475}">
      <dgm:prSet custT="1"/>
      <dgm:spPr/>
      <dgm:t>
        <a:bodyPr/>
        <a:lstStyle/>
        <a:p>
          <a:r>
            <a:rPr lang="en-US" sz="2200" dirty="0"/>
            <a:t>No go!</a:t>
          </a:r>
          <a:endParaRPr lang="ru-RU" sz="2200" dirty="0"/>
        </a:p>
      </dgm:t>
    </dgm:pt>
    <dgm:pt modelId="{C28FEAC6-A47B-40CC-8EC9-A971658F4C3D}" type="parTrans" cxnId="{2F62120E-C0ED-44B7-A3AA-CBC8DAC0772D}">
      <dgm:prSet/>
      <dgm:spPr/>
    </dgm:pt>
    <dgm:pt modelId="{E3827F22-C6EC-440B-A35A-18D664FEBF65}" type="sibTrans" cxnId="{2F62120E-C0ED-44B7-A3AA-CBC8DAC0772D}">
      <dgm:prSet/>
      <dgm:spPr/>
    </dgm:pt>
    <dgm:pt modelId="{68AF17F8-D9A8-4486-8ED8-E6C0AEAF0528}">
      <dgm:prSet custT="1"/>
      <dgm:spPr/>
      <dgm:t>
        <a:bodyPr/>
        <a:lstStyle/>
        <a:p>
          <a:r>
            <a:rPr lang="en-US" sz="2200" dirty="0"/>
            <a:t>That won’t work.</a:t>
          </a:r>
          <a:endParaRPr lang="ru-RU" sz="2200" dirty="0"/>
        </a:p>
      </dgm:t>
    </dgm:pt>
    <dgm:pt modelId="{E1BC7397-6C22-48CF-92C5-F265B906EC89}" type="parTrans" cxnId="{ABE288BA-3629-49D7-BA51-A959FE515197}">
      <dgm:prSet/>
      <dgm:spPr/>
    </dgm:pt>
    <dgm:pt modelId="{6656B59B-6802-4AAF-B0FB-0EC3F419E541}" type="sibTrans" cxnId="{ABE288BA-3629-49D7-BA51-A959FE515197}">
      <dgm:prSet/>
      <dgm:spPr/>
    </dgm:pt>
    <dgm:pt modelId="{3B6972D6-59B5-4573-A115-976B14C97C06}">
      <dgm:prSet custT="1"/>
      <dgm:spPr/>
      <dgm:t>
        <a:bodyPr/>
        <a:lstStyle/>
        <a:p>
          <a:r>
            <a:rPr lang="en-US" sz="2200" dirty="0"/>
            <a:t>What’s the use of… ?</a:t>
          </a:r>
          <a:endParaRPr lang="ru-RU" sz="2200" dirty="0"/>
        </a:p>
      </dgm:t>
    </dgm:pt>
    <dgm:pt modelId="{404005C8-7D33-4C8C-958A-C9B8E55232A6}" type="parTrans" cxnId="{3E29C589-B4A6-40BD-B5A0-A77D961BED36}">
      <dgm:prSet/>
      <dgm:spPr/>
    </dgm:pt>
    <dgm:pt modelId="{AB6D75C3-2064-473F-86F8-7906C3A36561}" type="sibTrans" cxnId="{3E29C589-B4A6-40BD-B5A0-A77D961BED36}">
      <dgm:prSet/>
      <dgm:spPr/>
    </dgm:pt>
    <dgm:pt modelId="{FFDB1B18-06D8-4B05-BCC0-592A6826F291}">
      <dgm:prSet custT="1"/>
      <dgm:spPr/>
      <dgm:t>
        <a:bodyPr/>
        <a:lstStyle/>
        <a:p>
          <a:r>
            <a:rPr lang="en-US" sz="2200" dirty="0"/>
            <a:t>What’s the good of … ?</a:t>
          </a:r>
          <a:endParaRPr lang="ru-RU" sz="2200" dirty="0"/>
        </a:p>
      </dgm:t>
    </dgm:pt>
    <dgm:pt modelId="{8C7CFDAB-6D47-403D-9326-1450008F6CB5}" type="parTrans" cxnId="{4AA13E71-A54F-43FC-AA4F-8456E3963631}">
      <dgm:prSet/>
      <dgm:spPr/>
    </dgm:pt>
    <dgm:pt modelId="{4B812584-745A-45F7-9DB7-15E3E2CCE978}" type="sibTrans" cxnId="{4AA13E71-A54F-43FC-AA4F-8456E3963631}">
      <dgm:prSet/>
      <dgm:spPr/>
    </dgm:pt>
    <dgm:pt modelId="{F2674082-C147-4E21-96A3-3123EF247CBB}" type="pres">
      <dgm:prSet presAssocID="{61BF6543-B1E5-4EEF-97C8-157C786592F2}" presName="linearFlow" presStyleCnt="0">
        <dgm:presLayoutVars>
          <dgm:dir/>
          <dgm:animLvl val="lvl"/>
          <dgm:resizeHandles val="exact"/>
        </dgm:presLayoutVars>
      </dgm:prSet>
      <dgm:spPr/>
    </dgm:pt>
    <dgm:pt modelId="{A10E4080-4F31-414C-BBD3-183B77259068}" type="pres">
      <dgm:prSet presAssocID="{CF7D7D49-897F-46FA-A3CB-3A582AA2C733}" presName="composite" presStyleCnt="0"/>
      <dgm:spPr/>
    </dgm:pt>
    <dgm:pt modelId="{58C45B37-561A-4963-BB85-EB9872859BB8}" type="pres">
      <dgm:prSet presAssocID="{CF7D7D49-897F-46FA-A3CB-3A582AA2C733}" presName="parentText" presStyleLbl="alignNode1" presStyleIdx="0" presStyleCnt="2">
        <dgm:presLayoutVars>
          <dgm:chMax val="1"/>
          <dgm:bulletEnabled val="1"/>
        </dgm:presLayoutVars>
      </dgm:prSet>
      <dgm:spPr/>
    </dgm:pt>
    <dgm:pt modelId="{A94D5446-CAAE-49A9-BFCB-803167A5DBBE}" type="pres">
      <dgm:prSet presAssocID="{CF7D7D49-897F-46FA-A3CB-3A582AA2C733}" presName="descendantText" presStyleLbl="alignAcc1" presStyleIdx="0" presStyleCnt="2" custScaleY="166048">
        <dgm:presLayoutVars>
          <dgm:bulletEnabled val="1"/>
        </dgm:presLayoutVars>
      </dgm:prSet>
      <dgm:spPr/>
    </dgm:pt>
    <dgm:pt modelId="{E9EE99B3-33EB-4975-8E10-CB1FD2432CF6}" type="pres">
      <dgm:prSet presAssocID="{DBC4E860-FB04-4100-9FDB-F029C79A978A}" presName="sp" presStyleCnt="0"/>
      <dgm:spPr/>
    </dgm:pt>
    <dgm:pt modelId="{940A30BE-554E-4E34-A07E-3D8C707C4429}" type="pres">
      <dgm:prSet presAssocID="{E4303A40-0C25-415A-A6FD-4C5A937648B7}" presName="composite" presStyleCnt="0"/>
      <dgm:spPr/>
    </dgm:pt>
    <dgm:pt modelId="{2F627169-6944-4A9D-A47E-96116273E0F2}" type="pres">
      <dgm:prSet presAssocID="{E4303A40-0C25-415A-A6FD-4C5A937648B7}" presName="parentText" presStyleLbl="alignNode1" presStyleIdx="1" presStyleCnt="2" custScaleX="103202">
        <dgm:presLayoutVars>
          <dgm:chMax val="1"/>
          <dgm:bulletEnabled val="1"/>
        </dgm:presLayoutVars>
      </dgm:prSet>
      <dgm:spPr/>
    </dgm:pt>
    <dgm:pt modelId="{AD0A64CD-39C7-42AD-97C0-5A85F06C097C}" type="pres">
      <dgm:prSet presAssocID="{E4303A40-0C25-415A-A6FD-4C5A937648B7}" presName="descendantText" presStyleLbl="alignAcc1" presStyleIdx="1" presStyleCnt="2" custScaleX="98640" custScaleY="150702">
        <dgm:presLayoutVars>
          <dgm:bulletEnabled val="1"/>
        </dgm:presLayoutVars>
      </dgm:prSet>
      <dgm:spPr/>
    </dgm:pt>
  </dgm:ptLst>
  <dgm:cxnLst>
    <dgm:cxn modelId="{2F62120E-C0ED-44B7-A3AA-CBC8DAC0772D}" srcId="{E4303A40-0C25-415A-A6FD-4C5A937648B7}" destId="{DF252250-91E5-430E-838F-862317C90475}" srcOrd="2" destOrd="0" parTransId="{C28FEAC6-A47B-40CC-8EC9-A971658F4C3D}" sibTransId="{E3827F22-C6EC-440B-A35A-18D664FEBF65}"/>
    <dgm:cxn modelId="{6A583F15-F588-4575-8A7B-34690629C154}" srcId="{61BF6543-B1E5-4EEF-97C8-157C786592F2}" destId="{E4303A40-0C25-415A-A6FD-4C5A937648B7}" srcOrd="1" destOrd="0" parTransId="{2D0D3E0E-47DF-4148-AFA9-4A1F18B16B78}" sibTransId="{9091D25F-FD8D-4EAC-96D1-4466CAFE36D1}"/>
    <dgm:cxn modelId="{6F95E124-94ED-4C8F-899E-303EC5D2DB05}" type="presOf" srcId="{ECB84DDD-3C81-48A4-80C4-9609067AB78E}" destId="{A94D5446-CAAE-49A9-BFCB-803167A5DBBE}" srcOrd="0" destOrd="2" presId="urn:microsoft.com/office/officeart/2005/8/layout/chevron2"/>
    <dgm:cxn modelId="{8AFEC026-09B6-48D3-9607-C755B9FFDE43}" srcId="{CF7D7D49-897F-46FA-A3CB-3A582AA2C733}" destId="{ECB84DDD-3C81-48A4-80C4-9609067AB78E}" srcOrd="2" destOrd="0" parTransId="{1FB3F0C0-B4F3-4711-B230-D3E2268F998C}" sibTransId="{99B35775-F78C-4628-BB25-9C86BB87B266}"/>
    <dgm:cxn modelId="{814E9F27-7669-4B71-9FD8-5617A5B04374}" type="presOf" srcId="{61BF6543-B1E5-4EEF-97C8-157C786592F2}" destId="{F2674082-C147-4E21-96A3-3123EF247CBB}" srcOrd="0" destOrd="0" presId="urn:microsoft.com/office/officeart/2005/8/layout/chevron2"/>
    <dgm:cxn modelId="{71EBB630-F1C1-4706-91A3-2F5BE3B9D2C8}" srcId="{CF7D7D49-897F-46FA-A3CB-3A582AA2C733}" destId="{09A1DEB9-12D5-48FA-8576-A0A3D9517218}" srcOrd="4" destOrd="0" parTransId="{962D8CAE-E546-46E0-9FED-8827C3F983DD}" sibTransId="{BE697FF2-6B64-46DD-9828-644D3C07B638}"/>
    <dgm:cxn modelId="{F9D03E3B-487B-44FF-9953-4117EBEEA2F7}" srcId="{CF7D7D49-897F-46FA-A3CB-3A582AA2C733}" destId="{BCEE6704-5138-487E-BBCC-0EA07C6C2FE9}" srcOrd="3" destOrd="0" parTransId="{41C47F2C-6904-41C2-B70F-AAB40E777392}" sibTransId="{B6006472-6329-4FE5-B37F-A112CB17ABE9}"/>
    <dgm:cxn modelId="{015F264B-D31C-4721-AAC5-2AB267D9CFEF}" srcId="{E4303A40-0C25-415A-A6FD-4C5A937648B7}" destId="{3C4CB21E-56C2-4A18-8324-63E3E73A60B2}" srcOrd="1" destOrd="0" parTransId="{D0ACE276-EA6A-4D09-9506-3BA29B56CA76}" sibTransId="{15B81082-B5EA-44E2-A010-A0BCE83D1563}"/>
    <dgm:cxn modelId="{0B64A86D-2AF8-4C6F-A139-3971066BED3C}" srcId="{CF7D7D49-897F-46FA-A3CB-3A582AA2C733}" destId="{A9A97DC2-ADE7-4948-8EFF-0C5883AA1E4C}" srcOrd="1" destOrd="0" parTransId="{03A5532C-7F26-4803-A9B8-533D3E0F2FE6}" sibTransId="{C5B2EC1E-047F-4A24-B960-E66EF4028A2E}"/>
    <dgm:cxn modelId="{4AA13E71-A54F-43FC-AA4F-8456E3963631}" srcId="{E4303A40-0C25-415A-A6FD-4C5A937648B7}" destId="{FFDB1B18-06D8-4B05-BCC0-592A6826F291}" srcOrd="5" destOrd="0" parTransId="{8C7CFDAB-6D47-403D-9326-1450008F6CB5}" sibTransId="{4B812584-745A-45F7-9DB7-15E3E2CCE978}"/>
    <dgm:cxn modelId="{5F7B2B54-94EA-4350-803D-127CB866BAB4}" srcId="{CF7D7D49-897F-46FA-A3CB-3A582AA2C733}" destId="{966E6DB6-0844-4267-977C-D5EF033C5575}" srcOrd="5" destOrd="0" parTransId="{06A07CD2-986C-45D8-97CA-1BA2832EE449}" sibTransId="{19C20C26-1A9F-402D-A30E-FC60F4DEA9A3}"/>
    <dgm:cxn modelId="{CFA4BB57-01CA-4FDF-9E4F-A2B07FC1182A}" type="presOf" srcId="{E4303A40-0C25-415A-A6FD-4C5A937648B7}" destId="{2F627169-6944-4A9D-A47E-96116273E0F2}" srcOrd="0" destOrd="0" presId="urn:microsoft.com/office/officeart/2005/8/layout/chevron2"/>
    <dgm:cxn modelId="{8C1ED958-76E8-47EA-935C-3219A47BDCF5}" type="presOf" srcId="{68AF17F8-D9A8-4486-8ED8-E6C0AEAF0528}" destId="{AD0A64CD-39C7-42AD-97C0-5A85F06C097C}" srcOrd="0" destOrd="3" presId="urn:microsoft.com/office/officeart/2005/8/layout/chevron2"/>
    <dgm:cxn modelId="{E680DA84-0C56-4D07-A693-D8797F4FBC3D}" srcId="{61BF6543-B1E5-4EEF-97C8-157C786592F2}" destId="{CF7D7D49-897F-46FA-A3CB-3A582AA2C733}" srcOrd="0" destOrd="0" parTransId="{3FEE11D3-0729-4B0E-B176-490E54F5722D}" sibTransId="{DBC4E860-FB04-4100-9FDB-F029C79A978A}"/>
    <dgm:cxn modelId="{F0EB3086-BC5C-49EA-A1E6-75CF11DB73D5}" srcId="{CF7D7D49-897F-46FA-A3CB-3A582AA2C733}" destId="{5F5B198E-1A66-486C-BD02-E213ACA7D005}" srcOrd="0" destOrd="0" parTransId="{455AA2C2-3B5B-4545-9AF4-4CC04280677C}" sibTransId="{9D11D788-2918-4348-B8B3-0CE76E540A0B}"/>
    <dgm:cxn modelId="{3E29C589-B4A6-40BD-B5A0-A77D961BED36}" srcId="{E4303A40-0C25-415A-A6FD-4C5A937648B7}" destId="{3B6972D6-59B5-4573-A115-976B14C97C06}" srcOrd="4" destOrd="0" parTransId="{404005C8-7D33-4C8C-958A-C9B8E55232A6}" sibTransId="{AB6D75C3-2064-473F-86F8-7906C3A36561}"/>
    <dgm:cxn modelId="{B5DCEF8B-99D0-47DC-94A7-B2CC047E5CD6}" type="presOf" srcId="{CF7D7D49-897F-46FA-A3CB-3A582AA2C733}" destId="{58C45B37-561A-4963-BB85-EB9872859BB8}" srcOrd="0" destOrd="0" presId="urn:microsoft.com/office/officeart/2005/8/layout/chevron2"/>
    <dgm:cxn modelId="{D3BE928D-43B7-4521-8B48-B49261CD272B}" type="presOf" srcId="{09A1DEB9-12D5-48FA-8576-A0A3D9517218}" destId="{A94D5446-CAAE-49A9-BFCB-803167A5DBBE}" srcOrd="0" destOrd="4" presId="urn:microsoft.com/office/officeart/2005/8/layout/chevron2"/>
    <dgm:cxn modelId="{BDB1C78F-DB59-4295-9E0D-F095B68E0C0D}" type="presOf" srcId="{0BAF1882-DCBA-4384-9897-AF0214A71F05}" destId="{AD0A64CD-39C7-42AD-97C0-5A85F06C097C}" srcOrd="0" destOrd="0" presId="urn:microsoft.com/office/officeart/2005/8/layout/chevron2"/>
    <dgm:cxn modelId="{82659F91-D046-43BE-A371-4CBA716CD435}" type="presOf" srcId="{966E6DB6-0844-4267-977C-D5EF033C5575}" destId="{A94D5446-CAAE-49A9-BFCB-803167A5DBBE}" srcOrd="0" destOrd="5" presId="urn:microsoft.com/office/officeart/2005/8/layout/chevron2"/>
    <dgm:cxn modelId="{41EC7392-5DB2-4667-8EC9-36BBBE70EAA6}" type="presOf" srcId="{DF252250-91E5-430E-838F-862317C90475}" destId="{AD0A64CD-39C7-42AD-97C0-5A85F06C097C}" srcOrd="0" destOrd="2" presId="urn:microsoft.com/office/officeart/2005/8/layout/chevron2"/>
    <dgm:cxn modelId="{57EBBE9F-AC27-4770-8359-F1217A430CBB}" type="presOf" srcId="{5F5B198E-1A66-486C-BD02-E213ACA7D005}" destId="{A94D5446-CAAE-49A9-BFCB-803167A5DBBE}" srcOrd="0" destOrd="0" presId="urn:microsoft.com/office/officeart/2005/8/layout/chevron2"/>
    <dgm:cxn modelId="{37C4D1AE-A2E5-4EB8-AAF4-24C47BEF566C}" type="presOf" srcId="{FFDB1B18-06D8-4B05-BCC0-592A6826F291}" destId="{AD0A64CD-39C7-42AD-97C0-5A85F06C097C}" srcOrd="0" destOrd="5" presId="urn:microsoft.com/office/officeart/2005/8/layout/chevron2"/>
    <dgm:cxn modelId="{ABE288BA-3629-49D7-BA51-A959FE515197}" srcId="{E4303A40-0C25-415A-A6FD-4C5A937648B7}" destId="{68AF17F8-D9A8-4486-8ED8-E6C0AEAF0528}" srcOrd="3" destOrd="0" parTransId="{E1BC7397-6C22-48CF-92C5-F265B906EC89}" sibTransId="{6656B59B-6802-4AAF-B0FB-0EC3F419E541}"/>
    <dgm:cxn modelId="{09BBA3BD-52AB-4449-ACBA-DEB13D443289}" type="presOf" srcId="{A9A97DC2-ADE7-4948-8EFF-0C5883AA1E4C}" destId="{A94D5446-CAAE-49A9-BFCB-803167A5DBBE}" srcOrd="0" destOrd="1" presId="urn:microsoft.com/office/officeart/2005/8/layout/chevron2"/>
    <dgm:cxn modelId="{CAC740CC-BEFB-4178-BAF0-504BC09B4C18}" type="presOf" srcId="{BCEE6704-5138-487E-BBCC-0EA07C6C2FE9}" destId="{A94D5446-CAAE-49A9-BFCB-803167A5DBBE}" srcOrd="0" destOrd="3" presId="urn:microsoft.com/office/officeart/2005/8/layout/chevron2"/>
    <dgm:cxn modelId="{5E6500D3-6763-4099-A3B5-9AC7BA1CE389}" type="presOf" srcId="{3C4CB21E-56C2-4A18-8324-63E3E73A60B2}" destId="{AD0A64CD-39C7-42AD-97C0-5A85F06C097C}" srcOrd="0" destOrd="1" presId="urn:microsoft.com/office/officeart/2005/8/layout/chevron2"/>
    <dgm:cxn modelId="{6705B6E0-C05A-49DB-9FE8-C5E75FF2C1BF}" srcId="{E4303A40-0C25-415A-A6FD-4C5A937648B7}" destId="{0BAF1882-DCBA-4384-9897-AF0214A71F05}" srcOrd="0" destOrd="0" parTransId="{702A4C2E-6C6F-4B0A-AD44-B6434B85F861}" sibTransId="{D906FBF5-9C5C-4E75-8EC5-DF52D4DD4648}"/>
    <dgm:cxn modelId="{506E0BED-AC92-45F4-8D1A-EB1F7C763082}" type="presOf" srcId="{3B6972D6-59B5-4573-A115-976B14C97C06}" destId="{AD0A64CD-39C7-42AD-97C0-5A85F06C097C}" srcOrd="0" destOrd="4" presId="urn:microsoft.com/office/officeart/2005/8/layout/chevron2"/>
    <dgm:cxn modelId="{8F8A719C-A27D-40BC-8385-2EB573404B51}" type="presParOf" srcId="{F2674082-C147-4E21-96A3-3123EF247CBB}" destId="{A10E4080-4F31-414C-BBD3-183B77259068}" srcOrd="0" destOrd="0" presId="urn:microsoft.com/office/officeart/2005/8/layout/chevron2"/>
    <dgm:cxn modelId="{92CCB0C4-E4CB-49E5-B246-632F552B0732}" type="presParOf" srcId="{A10E4080-4F31-414C-BBD3-183B77259068}" destId="{58C45B37-561A-4963-BB85-EB9872859BB8}" srcOrd="0" destOrd="0" presId="urn:microsoft.com/office/officeart/2005/8/layout/chevron2"/>
    <dgm:cxn modelId="{9D4151E9-FC7E-4AEA-B077-537EF7F7529B}" type="presParOf" srcId="{A10E4080-4F31-414C-BBD3-183B77259068}" destId="{A94D5446-CAAE-49A9-BFCB-803167A5DBBE}" srcOrd="1" destOrd="0" presId="urn:microsoft.com/office/officeart/2005/8/layout/chevron2"/>
    <dgm:cxn modelId="{8608A120-617A-469E-9603-62B42E6AFE0F}" type="presParOf" srcId="{F2674082-C147-4E21-96A3-3123EF247CBB}" destId="{E9EE99B3-33EB-4975-8E10-CB1FD2432CF6}" srcOrd="1" destOrd="0" presId="urn:microsoft.com/office/officeart/2005/8/layout/chevron2"/>
    <dgm:cxn modelId="{B9156F4A-9787-43BE-BA4E-96204F196FA7}" type="presParOf" srcId="{F2674082-C147-4E21-96A3-3123EF247CBB}" destId="{940A30BE-554E-4E34-A07E-3D8C707C4429}" srcOrd="2" destOrd="0" presId="urn:microsoft.com/office/officeart/2005/8/layout/chevron2"/>
    <dgm:cxn modelId="{56920A6A-CDA4-450B-8830-4F0CD9C3DC22}" type="presParOf" srcId="{940A30BE-554E-4E34-A07E-3D8C707C4429}" destId="{2F627169-6944-4A9D-A47E-96116273E0F2}" srcOrd="0" destOrd="0" presId="urn:microsoft.com/office/officeart/2005/8/layout/chevron2"/>
    <dgm:cxn modelId="{0EFE09CE-190A-457F-A5DA-C0EFE6FE33E8}" type="presParOf" srcId="{940A30BE-554E-4E34-A07E-3D8C707C4429}" destId="{AD0A64CD-39C7-42AD-97C0-5A85F06C097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1BF6543-B1E5-4EEF-97C8-157C786592F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4303A40-0C25-415A-A6FD-4C5A937648B7}">
      <dgm:prSet phldrT="[Текст]" custT="1"/>
      <dgm:spPr/>
      <dgm:t>
        <a:bodyPr/>
        <a:lstStyle/>
        <a:p>
          <a:r>
            <a:rPr lang="en-US" sz="2100" b="1" dirty="0"/>
            <a:t>Replies</a:t>
          </a:r>
          <a:endParaRPr lang="ru-RU" sz="2100" b="1" dirty="0"/>
        </a:p>
      </dgm:t>
    </dgm:pt>
    <dgm:pt modelId="{2D0D3E0E-47DF-4148-AFA9-4A1F18B16B78}" type="parTrans" cxnId="{6A583F15-F588-4575-8A7B-34690629C154}">
      <dgm:prSet/>
      <dgm:spPr/>
      <dgm:t>
        <a:bodyPr/>
        <a:lstStyle/>
        <a:p>
          <a:endParaRPr lang="ru-RU"/>
        </a:p>
      </dgm:t>
    </dgm:pt>
    <dgm:pt modelId="{9091D25F-FD8D-4EAC-96D1-4466CAFE36D1}" type="sibTrans" cxnId="{6A583F15-F588-4575-8A7B-34690629C154}">
      <dgm:prSet/>
      <dgm:spPr/>
      <dgm:t>
        <a:bodyPr/>
        <a:lstStyle/>
        <a:p>
          <a:endParaRPr lang="ru-RU"/>
        </a:p>
      </dgm:t>
    </dgm:pt>
    <dgm:pt modelId="{5F5B198E-1A66-486C-BD02-E213ACA7D005}">
      <dgm:prSet custT="1"/>
      <dgm:spPr/>
      <dgm:t>
        <a:bodyPr/>
        <a:lstStyle/>
        <a:p>
          <a:r>
            <a:rPr lang="en-US" sz="2200" dirty="0"/>
            <a:t>I’d like to invite you to the circus.</a:t>
          </a:r>
          <a:endParaRPr lang="ru-RU" sz="2200" dirty="0"/>
        </a:p>
      </dgm:t>
    </dgm:pt>
    <dgm:pt modelId="{455AA2C2-3B5B-4545-9AF4-4CC04280677C}" type="parTrans" cxnId="{F0EB3086-BC5C-49EA-A1E6-75CF11DB73D5}">
      <dgm:prSet/>
      <dgm:spPr/>
      <dgm:t>
        <a:bodyPr/>
        <a:lstStyle/>
        <a:p>
          <a:endParaRPr lang="ru-RU"/>
        </a:p>
      </dgm:t>
    </dgm:pt>
    <dgm:pt modelId="{9D11D788-2918-4348-B8B3-0CE76E540A0B}" type="sibTrans" cxnId="{F0EB3086-BC5C-49EA-A1E6-75CF11DB73D5}">
      <dgm:prSet/>
      <dgm:spPr/>
      <dgm:t>
        <a:bodyPr/>
        <a:lstStyle/>
        <a:p>
          <a:endParaRPr lang="ru-RU"/>
        </a:p>
      </dgm:t>
    </dgm:pt>
    <dgm:pt modelId="{0BAF1882-DCBA-4384-9897-AF0214A71F05}">
      <dgm:prSet custT="1"/>
      <dgm:spPr/>
      <dgm:t>
        <a:bodyPr/>
        <a:lstStyle/>
        <a:p>
          <a:r>
            <a:rPr lang="en-US" sz="2200" dirty="0"/>
            <a:t>With pleasure.</a:t>
          </a:r>
          <a:endParaRPr lang="ru-RU" sz="2200" dirty="0"/>
        </a:p>
      </dgm:t>
    </dgm:pt>
    <dgm:pt modelId="{702A4C2E-6C6F-4B0A-AD44-B6434B85F861}" type="parTrans" cxnId="{6705B6E0-C05A-49DB-9FE8-C5E75FF2C1BF}">
      <dgm:prSet/>
      <dgm:spPr/>
      <dgm:t>
        <a:bodyPr/>
        <a:lstStyle/>
        <a:p>
          <a:endParaRPr lang="ru-RU"/>
        </a:p>
      </dgm:t>
    </dgm:pt>
    <dgm:pt modelId="{D906FBF5-9C5C-4E75-8EC5-DF52D4DD4648}" type="sibTrans" cxnId="{6705B6E0-C05A-49DB-9FE8-C5E75FF2C1BF}">
      <dgm:prSet/>
      <dgm:spPr/>
      <dgm:t>
        <a:bodyPr/>
        <a:lstStyle/>
        <a:p>
          <a:endParaRPr lang="ru-RU"/>
        </a:p>
      </dgm:t>
    </dgm:pt>
    <dgm:pt modelId="{CF7D7D49-897F-46FA-A3CB-3A582AA2C733}">
      <dgm:prSet phldrT="[Текст]" custT="1"/>
      <dgm:spPr/>
      <dgm:t>
        <a:bodyPr/>
        <a:lstStyle/>
        <a:p>
          <a:r>
            <a:rPr lang="en-US" sz="2100" b="1" dirty="0"/>
            <a:t>Invitations</a:t>
          </a:r>
          <a:endParaRPr lang="ru-RU" sz="2100" b="1" dirty="0"/>
        </a:p>
      </dgm:t>
    </dgm:pt>
    <dgm:pt modelId="{DBC4E860-FB04-4100-9FDB-F029C79A978A}" type="sibTrans" cxnId="{E680DA84-0C56-4D07-A693-D8797F4FBC3D}">
      <dgm:prSet/>
      <dgm:spPr/>
      <dgm:t>
        <a:bodyPr/>
        <a:lstStyle/>
        <a:p>
          <a:endParaRPr lang="ru-RU"/>
        </a:p>
      </dgm:t>
    </dgm:pt>
    <dgm:pt modelId="{3FEE11D3-0729-4B0E-B176-490E54F5722D}" type="parTrans" cxnId="{E680DA84-0C56-4D07-A693-D8797F4FBC3D}">
      <dgm:prSet/>
      <dgm:spPr/>
      <dgm:t>
        <a:bodyPr/>
        <a:lstStyle/>
        <a:p>
          <a:endParaRPr lang="ru-RU"/>
        </a:p>
      </dgm:t>
    </dgm:pt>
    <dgm:pt modelId="{7D59820E-5CCB-4991-B0D5-BEBE0D1062D5}">
      <dgm:prSet custT="1"/>
      <dgm:spPr/>
      <dgm:t>
        <a:bodyPr/>
        <a:lstStyle/>
        <a:p>
          <a:r>
            <a:rPr lang="en-US" sz="2200" dirty="0"/>
            <a:t>How (what) about going hiking?</a:t>
          </a:r>
          <a:endParaRPr lang="ru-RU" sz="2200" dirty="0"/>
        </a:p>
      </dgm:t>
    </dgm:pt>
    <dgm:pt modelId="{0BB366E6-D30A-4CC1-8C26-EA3FF64B36B9}" type="parTrans" cxnId="{CFE77317-6C27-47AA-AF7A-1D2D89F14388}">
      <dgm:prSet/>
      <dgm:spPr/>
    </dgm:pt>
    <dgm:pt modelId="{826E32B1-7472-4782-A91B-D3FA2B37195D}" type="sibTrans" cxnId="{CFE77317-6C27-47AA-AF7A-1D2D89F14388}">
      <dgm:prSet/>
      <dgm:spPr/>
    </dgm:pt>
    <dgm:pt modelId="{322D5EF2-143F-494A-AA76-659A81C4C7ED}">
      <dgm:prSet custT="1"/>
      <dgm:spPr/>
      <dgm:t>
        <a:bodyPr/>
        <a:lstStyle/>
        <a:p>
          <a:r>
            <a:rPr lang="en-US" sz="2200" dirty="0"/>
            <a:t>Let’s go to see the new exhibition.</a:t>
          </a:r>
          <a:endParaRPr lang="ru-RU" sz="2200" dirty="0"/>
        </a:p>
      </dgm:t>
    </dgm:pt>
    <dgm:pt modelId="{9667610A-E172-4FCE-9E8B-7DB26E5682DF}" type="parTrans" cxnId="{19726BC0-4BCE-475A-97A1-AE85BD3E5F71}">
      <dgm:prSet/>
      <dgm:spPr/>
    </dgm:pt>
    <dgm:pt modelId="{8D88CE3F-83E6-4ED3-BF89-320DDBDC943A}" type="sibTrans" cxnId="{19726BC0-4BCE-475A-97A1-AE85BD3E5F71}">
      <dgm:prSet/>
      <dgm:spPr/>
    </dgm:pt>
    <dgm:pt modelId="{09C3D503-678F-471D-A64A-691949F146C3}">
      <dgm:prSet custT="1"/>
      <dgm:spPr/>
      <dgm:t>
        <a:bodyPr/>
        <a:lstStyle/>
        <a:p>
          <a:r>
            <a:rPr lang="en-US" sz="2200" dirty="0"/>
            <a:t>Would you like to go to the theatre?</a:t>
          </a:r>
          <a:endParaRPr lang="ru-RU" sz="2200" dirty="0"/>
        </a:p>
      </dgm:t>
    </dgm:pt>
    <dgm:pt modelId="{2E7B9FD6-0B0B-4C1E-9A3A-2A5B650BC1DD}" type="parTrans" cxnId="{72F29A7C-3A0D-4725-B9CD-2379DEBD0DC2}">
      <dgm:prSet/>
      <dgm:spPr/>
    </dgm:pt>
    <dgm:pt modelId="{5FFF5A66-1DD8-491B-A533-3AD38AE3F819}" type="sibTrans" cxnId="{72F29A7C-3A0D-4725-B9CD-2379DEBD0DC2}">
      <dgm:prSet/>
      <dgm:spPr/>
    </dgm:pt>
    <dgm:pt modelId="{2E9C00BF-CFCB-49A9-9B87-39F79E2C5847}">
      <dgm:prSet custT="1"/>
      <dgm:spPr/>
      <dgm:t>
        <a:bodyPr/>
        <a:lstStyle/>
        <a:p>
          <a:r>
            <a:rPr lang="en-US" sz="2200" dirty="0"/>
            <a:t>Yes, I’d like to.</a:t>
          </a:r>
          <a:endParaRPr lang="ru-RU" sz="2200" dirty="0"/>
        </a:p>
      </dgm:t>
    </dgm:pt>
    <dgm:pt modelId="{3A96B8A5-A200-417E-B6DF-CFC322FECD01}" type="parTrans" cxnId="{780BC3E3-AF87-413C-B922-47B1735E8CF4}">
      <dgm:prSet/>
      <dgm:spPr/>
    </dgm:pt>
    <dgm:pt modelId="{D5E1F71C-58DD-493A-8C01-5FB9BDADC9D9}" type="sibTrans" cxnId="{780BC3E3-AF87-413C-B922-47B1735E8CF4}">
      <dgm:prSet/>
      <dgm:spPr/>
    </dgm:pt>
    <dgm:pt modelId="{9B9979C1-A5AA-4E17-969D-B1AE78120DEA}">
      <dgm:prSet custT="1"/>
      <dgm:spPr/>
      <dgm:t>
        <a:bodyPr/>
        <a:lstStyle/>
        <a:p>
          <a:r>
            <a:rPr lang="en-US" sz="2200" dirty="0"/>
            <a:t>I’m afraid I can’t, because …</a:t>
          </a:r>
          <a:endParaRPr lang="ru-RU" sz="2200" dirty="0"/>
        </a:p>
      </dgm:t>
    </dgm:pt>
    <dgm:pt modelId="{677B7731-9753-4E32-9EA2-56004A12D4B4}" type="parTrans" cxnId="{FC3CBFA0-9075-4339-A04F-9FE1274F9E39}">
      <dgm:prSet/>
      <dgm:spPr/>
    </dgm:pt>
    <dgm:pt modelId="{1B5557DE-EA1E-4716-B379-6578E480F345}" type="sibTrans" cxnId="{FC3CBFA0-9075-4339-A04F-9FE1274F9E39}">
      <dgm:prSet/>
      <dgm:spPr/>
    </dgm:pt>
    <dgm:pt modelId="{50AC5980-D738-4E7F-9F24-6BB14914A7DC}">
      <dgm:prSet custT="1"/>
      <dgm:spPr/>
      <dgm:t>
        <a:bodyPr/>
        <a:lstStyle/>
        <a:p>
          <a:r>
            <a:rPr lang="en-US" sz="2200" dirty="0"/>
            <a:t>I’m sorry I can’t .</a:t>
          </a:r>
          <a:endParaRPr lang="ru-RU" sz="2200" dirty="0"/>
        </a:p>
      </dgm:t>
    </dgm:pt>
    <dgm:pt modelId="{F4442CCF-651C-48D8-8652-5A3948518281}" type="parTrans" cxnId="{AF02355D-6377-4C45-A05F-23428C8F8E14}">
      <dgm:prSet/>
      <dgm:spPr/>
    </dgm:pt>
    <dgm:pt modelId="{1BE1CAD1-5E89-4308-B6EC-A1AAF08839E9}" type="sibTrans" cxnId="{AF02355D-6377-4C45-A05F-23428C8F8E14}">
      <dgm:prSet/>
      <dgm:spPr/>
    </dgm:pt>
    <dgm:pt modelId="{F2674082-C147-4E21-96A3-3123EF247CBB}" type="pres">
      <dgm:prSet presAssocID="{61BF6543-B1E5-4EEF-97C8-157C786592F2}" presName="linearFlow" presStyleCnt="0">
        <dgm:presLayoutVars>
          <dgm:dir/>
          <dgm:animLvl val="lvl"/>
          <dgm:resizeHandles val="exact"/>
        </dgm:presLayoutVars>
      </dgm:prSet>
      <dgm:spPr/>
    </dgm:pt>
    <dgm:pt modelId="{A10E4080-4F31-414C-BBD3-183B77259068}" type="pres">
      <dgm:prSet presAssocID="{CF7D7D49-897F-46FA-A3CB-3A582AA2C733}" presName="composite" presStyleCnt="0"/>
      <dgm:spPr/>
    </dgm:pt>
    <dgm:pt modelId="{58C45B37-561A-4963-BB85-EB9872859BB8}" type="pres">
      <dgm:prSet presAssocID="{CF7D7D49-897F-46FA-A3CB-3A582AA2C733}" presName="parentText" presStyleLbl="alignNode1" presStyleIdx="0" presStyleCnt="2">
        <dgm:presLayoutVars>
          <dgm:chMax val="1"/>
          <dgm:bulletEnabled val="1"/>
        </dgm:presLayoutVars>
      </dgm:prSet>
      <dgm:spPr/>
    </dgm:pt>
    <dgm:pt modelId="{A94D5446-CAAE-49A9-BFCB-803167A5DBBE}" type="pres">
      <dgm:prSet presAssocID="{CF7D7D49-897F-46FA-A3CB-3A582AA2C733}" presName="descendantText" presStyleLbl="alignAcc1" presStyleIdx="0" presStyleCnt="2" custScaleX="98908" custScaleY="114531" custLinFactNeighborX="-690" custLinFactNeighborY="-254">
        <dgm:presLayoutVars>
          <dgm:bulletEnabled val="1"/>
        </dgm:presLayoutVars>
      </dgm:prSet>
      <dgm:spPr/>
    </dgm:pt>
    <dgm:pt modelId="{E9EE99B3-33EB-4975-8E10-CB1FD2432CF6}" type="pres">
      <dgm:prSet presAssocID="{DBC4E860-FB04-4100-9FDB-F029C79A978A}" presName="sp" presStyleCnt="0"/>
      <dgm:spPr/>
    </dgm:pt>
    <dgm:pt modelId="{940A30BE-554E-4E34-A07E-3D8C707C4429}" type="pres">
      <dgm:prSet presAssocID="{E4303A40-0C25-415A-A6FD-4C5A937648B7}" presName="composite" presStyleCnt="0"/>
      <dgm:spPr/>
    </dgm:pt>
    <dgm:pt modelId="{2F627169-6944-4A9D-A47E-96116273E0F2}" type="pres">
      <dgm:prSet presAssocID="{E4303A40-0C25-415A-A6FD-4C5A937648B7}" presName="parentText" presStyleLbl="alignNode1" presStyleIdx="1" presStyleCnt="2" custScaleX="103202">
        <dgm:presLayoutVars>
          <dgm:chMax val="1"/>
          <dgm:bulletEnabled val="1"/>
        </dgm:presLayoutVars>
      </dgm:prSet>
      <dgm:spPr/>
    </dgm:pt>
    <dgm:pt modelId="{AD0A64CD-39C7-42AD-97C0-5A85F06C097C}" type="pres">
      <dgm:prSet presAssocID="{E4303A40-0C25-415A-A6FD-4C5A937648B7}" presName="descendantText" presStyleLbl="alignAcc1" presStyleIdx="1" presStyleCnt="2" custScaleX="97723" custScaleY="103567" custLinFactNeighborX="-714" custLinFactNeighborY="4949">
        <dgm:presLayoutVars>
          <dgm:bulletEnabled val="1"/>
        </dgm:presLayoutVars>
      </dgm:prSet>
      <dgm:spPr/>
    </dgm:pt>
  </dgm:ptLst>
  <dgm:cxnLst>
    <dgm:cxn modelId="{6A583F15-F588-4575-8A7B-34690629C154}" srcId="{61BF6543-B1E5-4EEF-97C8-157C786592F2}" destId="{E4303A40-0C25-415A-A6FD-4C5A937648B7}" srcOrd="1" destOrd="0" parTransId="{2D0D3E0E-47DF-4148-AFA9-4A1F18B16B78}" sibTransId="{9091D25F-FD8D-4EAC-96D1-4466CAFE36D1}"/>
    <dgm:cxn modelId="{CFE77317-6C27-47AA-AF7A-1D2D89F14388}" srcId="{CF7D7D49-897F-46FA-A3CB-3A582AA2C733}" destId="{7D59820E-5CCB-4991-B0D5-BEBE0D1062D5}" srcOrd="1" destOrd="0" parTransId="{0BB366E6-D30A-4CC1-8C26-EA3FF64B36B9}" sibTransId="{826E32B1-7472-4782-A91B-D3FA2B37195D}"/>
    <dgm:cxn modelId="{C670781E-12BC-47E5-82CE-8C15B38328AF}" type="presOf" srcId="{322D5EF2-143F-494A-AA76-659A81C4C7ED}" destId="{A94D5446-CAAE-49A9-BFCB-803167A5DBBE}" srcOrd="0" destOrd="2" presId="urn:microsoft.com/office/officeart/2005/8/layout/chevron2"/>
    <dgm:cxn modelId="{814E9F27-7669-4B71-9FD8-5617A5B04374}" type="presOf" srcId="{61BF6543-B1E5-4EEF-97C8-157C786592F2}" destId="{F2674082-C147-4E21-96A3-3123EF247CBB}" srcOrd="0" destOrd="0" presId="urn:microsoft.com/office/officeart/2005/8/layout/chevron2"/>
    <dgm:cxn modelId="{AF02355D-6377-4C45-A05F-23428C8F8E14}" srcId="{E4303A40-0C25-415A-A6FD-4C5A937648B7}" destId="{50AC5980-D738-4E7F-9F24-6BB14914A7DC}" srcOrd="3" destOrd="0" parTransId="{F4442CCF-651C-48D8-8652-5A3948518281}" sibTransId="{1BE1CAD1-5E89-4308-B6EC-A1AAF08839E9}"/>
    <dgm:cxn modelId="{975A526E-F444-4FB3-8E3F-5A1F755E9ECE}" type="presOf" srcId="{7D59820E-5CCB-4991-B0D5-BEBE0D1062D5}" destId="{A94D5446-CAAE-49A9-BFCB-803167A5DBBE}" srcOrd="0" destOrd="1" presId="urn:microsoft.com/office/officeart/2005/8/layout/chevron2"/>
    <dgm:cxn modelId="{E0DB1670-A534-4F63-A230-E9DD315C045F}" type="presOf" srcId="{50AC5980-D738-4E7F-9F24-6BB14914A7DC}" destId="{AD0A64CD-39C7-42AD-97C0-5A85F06C097C}" srcOrd="0" destOrd="3" presId="urn:microsoft.com/office/officeart/2005/8/layout/chevron2"/>
    <dgm:cxn modelId="{4FDAA672-7BF4-41CF-A0D9-6236C14D7D75}" type="presOf" srcId="{2E9C00BF-CFCB-49A9-9B87-39F79E2C5847}" destId="{AD0A64CD-39C7-42AD-97C0-5A85F06C097C}" srcOrd="0" destOrd="1" presId="urn:microsoft.com/office/officeart/2005/8/layout/chevron2"/>
    <dgm:cxn modelId="{CFA4BB57-01CA-4FDF-9E4F-A2B07FC1182A}" type="presOf" srcId="{E4303A40-0C25-415A-A6FD-4C5A937648B7}" destId="{2F627169-6944-4A9D-A47E-96116273E0F2}" srcOrd="0" destOrd="0" presId="urn:microsoft.com/office/officeart/2005/8/layout/chevron2"/>
    <dgm:cxn modelId="{E1400158-CD0B-4EEA-B59E-A7749356796C}" type="presOf" srcId="{9B9979C1-A5AA-4E17-969D-B1AE78120DEA}" destId="{AD0A64CD-39C7-42AD-97C0-5A85F06C097C}" srcOrd="0" destOrd="2" presId="urn:microsoft.com/office/officeart/2005/8/layout/chevron2"/>
    <dgm:cxn modelId="{72F29A7C-3A0D-4725-B9CD-2379DEBD0DC2}" srcId="{CF7D7D49-897F-46FA-A3CB-3A582AA2C733}" destId="{09C3D503-678F-471D-A64A-691949F146C3}" srcOrd="3" destOrd="0" parTransId="{2E7B9FD6-0B0B-4C1E-9A3A-2A5B650BC1DD}" sibTransId="{5FFF5A66-1DD8-491B-A533-3AD38AE3F819}"/>
    <dgm:cxn modelId="{E680DA84-0C56-4D07-A693-D8797F4FBC3D}" srcId="{61BF6543-B1E5-4EEF-97C8-157C786592F2}" destId="{CF7D7D49-897F-46FA-A3CB-3A582AA2C733}" srcOrd="0" destOrd="0" parTransId="{3FEE11D3-0729-4B0E-B176-490E54F5722D}" sibTransId="{DBC4E860-FB04-4100-9FDB-F029C79A978A}"/>
    <dgm:cxn modelId="{F0EB3086-BC5C-49EA-A1E6-75CF11DB73D5}" srcId="{CF7D7D49-897F-46FA-A3CB-3A582AA2C733}" destId="{5F5B198E-1A66-486C-BD02-E213ACA7D005}" srcOrd="0" destOrd="0" parTransId="{455AA2C2-3B5B-4545-9AF4-4CC04280677C}" sibTransId="{9D11D788-2918-4348-B8B3-0CE76E540A0B}"/>
    <dgm:cxn modelId="{B5DCEF8B-99D0-47DC-94A7-B2CC047E5CD6}" type="presOf" srcId="{CF7D7D49-897F-46FA-A3CB-3A582AA2C733}" destId="{58C45B37-561A-4963-BB85-EB9872859BB8}" srcOrd="0" destOrd="0" presId="urn:microsoft.com/office/officeart/2005/8/layout/chevron2"/>
    <dgm:cxn modelId="{BDB1C78F-DB59-4295-9E0D-F095B68E0C0D}" type="presOf" srcId="{0BAF1882-DCBA-4384-9897-AF0214A71F05}" destId="{AD0A64CD-39C7-42AD-97C0-5A85F06C097C}" srcOrd="0" destOrd="0" presId="urn:microsoft.com/office/officeart/2005/8/layout/chevron2"/>
    <dgm:cxn modelId="{57EBBE9F-AC27-4770-8359-F1217A430CBB}" type="presOf" srcId="{5F5B198E-1A66-486C-BD02-E213ACA7D005}" destId="{A94D5446-CAAE-49A9-BFCB-803167A5DBBE}" srcOrd="0" destOrd="0" presId="urn:microsoft.com/office/officeart/2005/8/layout/chevron2"/>
    <dgm:cxn modelId="{FC3CBFA0-9075-4339-A04F-9FE1274F9E39}" srcId="{E4303A40-0C25-415A-A6FD-4C5A937648B7}" destId="{9B9979C1-A5AA-4E17-969D-B1AE78120DEA}" srcOrd="2" destOrd="0" parTransId="{677B7731-9753-4E32-9EA2-56004A12D4B4}" sibTransId="{1B5557DE-EA1E-4716-B379-6578E480F345}"/>
    <dgm:cxn modelId="{19726BC0-4BCE-475A-97A1-AE85BD3E5F71}" srcId="{CF7D7D49-897F-46FA-A3CB-3A582AA2C733}" destId="{322D5EF2-143F-494A-AA76-659A81C4C7ED}" srcOrd="2" destOrd="0" parTransId="{9667610A-E172-4FCE-9E8B-7DB26E5682DF}" sibTransId="{8D88CE3F-83E6-4ED3-BF89-320DDBDC943A}"/>
    <dgm:cxn modelId="{78C48EE0-66E7-4E89-A3C4-58A7DB2D6E13}" type="presOf" srcId="{09C3D503-678F-471D-A64A-691949F146C3}" destId="{A94D5446-CAAE-49A9-BFCB-803167A5DBBE}" srcOrd="0" destOrd="3" presId="urn:microsoft.com/office/officeart/2005/8/layout/chevron2"/>
    <dgm:cxn modelId="{6705B6E0-C05A-49DB-9FE8-C5E75FF2C1BF}" srcId="{E4303A40-0C25-415A-A6FD-4C5A937648B7}" destId="{0BAF1882-DCBA-4384-9897-AF0214A71F05}" srcOrd="0" destOrd="0" parTransId="{702A4C2E-6C6F-4B0A-AD44-B6434B85F861}" sibTransId="{D906FBF5-9C5C-4E75-8EC5-DF52D4DD4648}"/>
    <dgm:cxn modelId="{780BC3E3-AF87-413C-B922-47B1735E8CF4}" srcId="{E4303A40-0C25-415A-A6FD-4C5A937648B7}" destId="{2E9C00BF-CFCB-49A9-9B87-39F79E2C5847}" srcOrd="1" destOrd="0" parTransId="{3A96B8A5-A200-417E-B6DF-CFC322FECD01}" sibTransId="{D5E1F71C-58DD-493A-8C01-5FB9BDADC9D9}"/>
    <dgm:cxn modelId="{8F8A719C-A27D-40BC-8385-2EB573404B51}" type="presParOf" srcId="{F2674082-C147-4E21-96A3-3123EF247CBB}" destId="{A10E4080-4F31-414C-BBD3-183B77259068}" srcOrd="0" destOrd="0" presId="urn:microsoft.com/office/officeart/2005/8/layout/chevron2"/>
    <dgm:cxn modelId="{92CCB0C4-E4CB-49E5-B246-632F552B0732}" type="presParOf" srcId="{A10E4080-4F31-414C-BBD3-183B77259068}" destId="{58C45B37-561A-4963-BB85-EB9872859BB8}" srcOrd="0" destOrd="0" presId="urn:microsoft.com/office/officeart/2005/8/layout/chevron2"/>
    <dgm:cxn modelId="{9D4151E9-FC7E-4AEA-B077-537EF7F7529B}" type="presParOf" srcId="{A10E4080-4F31-414C-BBD3-183B77259068}" destId="{A94D5446-CAAE-49A9-BFCB-803167A5DBBE}" srcOrd="1" destOrd="0" presId="urn:microsoft.com/office/officeart/2005/8/layout/chevron2"/>
    <dgm:cxn modelId="{8608A120-617A-469E-9603-62B42E6AFE0F}" type="presParOf" srcId="{F2674082-C147-4E21-96A3-3123EF247CBB}" destId="{E9EE99B3-33EB-4975-8E10-CB1FD2432CF6}" srcOrd="1" destOrd="0" presId="urn:microsoft.com/office/officeart/2005/8/layout/chevron2"/>
    <dgm:cxn modelId="{B9156F4A-9787-43BE-BA4E-96204F196FA7}" type="presParOf" srcId="{F2674082-C147-4E21-96A3-3123EF247CBB}" destId="{940A30BE-554E-4E34-A07E-3D8C707C4429}" srcOrd="2" destOrd="0" presId="urn:microsoft.com/office/officeart/2005/8/layout/chevron2"/>
    <dgm:cxn modelId="{56920A6A-CDA4-450B-8830-4F0CD9C3DC22}" type="presParOf" srcId="{940A30BE-554E-4E34-A07E-3D8C707C4429}" destId="{2F627169-6944-4A9D-A47E-96116273E0F2}" srcOrd="0" destOrd="0" presId="urn:microsoft.com/office/officeart/2005/8/layout/chevron2"/>
    <dgm:cxn modelId="{0EFE09CE-190A-457F-A5DA-C0EFE6FE33E8}" type="presParOf" srcId="{940A30BE-554E-4E34-A07E-3D8C707C4429}" destId="{AD0A64CD-39C7-42AD-97C0-5A85F06C097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1BF6543-B1E5-4EEF-97C8-157C786592F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F7D7D49-897F-46FA-A3CB-3A582AA2C733}">
      <dgm:prSet phldrT="[Текст]" custT="1"/>
      <dgm:spPr/>
      <dgm:t>
        <a:bodyPr/>
        <a:lstStyle/>
        <a:p>
          <a:r>
            <a:rPr lang="en-US" sz="2100" b="1" dirty="0"/>
            <a:t>Requests</a:t>
          </a:r>
          <a:endParaRPr lang="ru-RU" sz="2100" b="1" dirty="0"/>
        </a:p>
      </dgm:t>
    </dgm:pt>
    <dgm:pt modelId="{3FEE11D3-0729-4B0E-B176-490E54F5722D}" type="parTrans" cxnId="{E680DA84-0C56-4D07-A693-D8797F4FBC3D}">
      <dgm:prSet/>
      <dgm:spPr/>
      <dgm:t>
        <a:bodyPr/>
        <a:lstStyle/>
        <a:p>
          <a:endParaRPr lang="ru-RU"/>
        </a:p>
      </dgm:t>
    </dgm:pt>
    <dgm:pt modelId="{DBC4E860-FB04-4100-9FDB-F029C79A978A}" type="sibTrans" cxnId="{E680DA84-0C56-4D07-A693-D8797F4FBC3D}">
      <dgm:prSet/>
      <dgm:spPr/>
      <dgm:t>
        <a:bodyPr/>
        <a:lstStyle/>
        <a:p>
          <a:endParaRPr lang="ru-RU"/>
        </a:p>
      </dgm:t>
    </dgm:pt>
    <dgm:pt modelId="{E4303A40-0C25-415A-A6FD-4C5A937648B7}">
      <dgm:prSet phldrT="[Текст]" custT="1"/>
      <dgm:spPr/>
      <dgm:t>
        <a:bodyPr/>
        <a:lstStyle/>
        <a:p>
          <a:r>
            <a:rPr lang="en-US" sz="2100" b="1" dirty="0"/>
            <a:t>Replies</a:t>
          </a:r>
          <a:endParaRPr lang="ru-RU" sz="2100" b="1" dirty="0"/>
        </a:p>
      </dgm:t>
    </dgm:pt>
    <dgm:pt modelId="{2D0D3E0E-47DF-4148-AFA9-4A1F18B16B78}" type="parTrans" cxnId="{6A583F15-F588-4575-8A7B-34690629C154}">
      <dgm:prSet/>
      <dgm:spPr/>
      <dgm:t>
        <a:bodyPr/>
        <a:lstStyle/>
        <a:p>
          <a:endParaRPr lang="ru-RU"/>
        </a:p>
      </dgm:t>
    </dgm:pt>
    <dgm:pt modelId="{9091D25F-FD8D-4EAC-96D1-4466CAFE36D1}" type="sibTrans" cxnId="{6A583F15-F588-4575-8A7B-34690629C154}">
      <dgm:prSet/>
      <dgm:spPr/>
      <dgm:t>
        <a:bodyPr/>
        <a:lstStyle/>
        <a:p>
          <a:endParaRPr lang="ru-RU"/>
        </a:p>
      </dgm:t>
    </dgm:pt>
    <dgm:pt modelId="{5F5B198E-1A66-486C-BD02-E213ACA7D005}">
      <dgm:prSet custT="1"/>
      <dgm:spPr/>
      <dgm:t>
        <a:bodyPr/>
        <a:lstStyle/>
        <a:p>
          <a:r>
            <a:rPr lang="en-US" sz="2200" dirty="0"/>
            <a:t>Please do … (Please don’t …)</a:t>
          </a:r>
          <a:endParaRPr lang="ru-RU" sz="2200" dirty="0"/>
        </a:p>
      </dgm:t>
    </dgm:pt>
    <dgm:pt modelId="{455AA2C2-3B5B-4545-9AF4-4CC04280677C}" type="parTrans" cxnId="{F0EB3086-BC5C-49EA-A1E6-75CF11DB73D5}">
      <dgm:prSet/>
      <dgm:spPr/>
      <dgm:t>
        <a:bodyPr/>
        <a:lstStyle/>
        <a:p>
          <a:endParaRPr lang="ru-RU"/>
        </a:p>
      </dgm:t>
    </dgm:pt>
    <dgm:pt modelId="{9D11D788-2918-4348-B8B3-0CE76E540A0B}" type="sibTrans" cxnId="{F0EB3086-BC5C-49EA-A1E6-75CF11DB73D5}">
      <dgm:prSet/>
      <dgm:spPr/>
      <dgm:t>
        <a:bodyPr/>
        <a:lstStyle/>
        <a:p>
          <a:endParaRPr lang="ru-RU"/>
        </a:p>
      </dgm:t>
    </dgm:pt>
    <dgm:pt modelId="{0BAF1882-DCBA-4384-9897-AF0214A71F05}">
      <dgm:prSet custT="1"/>
      <dgm:spPr/>
      <dgm:t>
        <a:bodyPr/>
        <a:lstStyle/>
        <a:p>
          <a:r>
            <a:rPr lang="en-US" sz="2200" dirty="0"/>
            <a:t>Yes, certainly.</a:t>
          </a:r>
          <a:endParaRPr lang="ru-RU" sz="2200" dirty="0"/>
        </a:p>
      </dgm:t>
    </dgm:pt>
    <dgm:pt modelId="{702A4C2E-6C6F-4B0A-AD44-B6434B85F861}" type="parTrans" cxnId="{6705B6E0-C05A-49DB-9FE8-C5E75FF2C1BF}">
      <dgm:prSet/>
      <dgm:spPr/>
      <dgm:t>
        <a:bodyPr/>
        <a:lstStyle/>
        <a:p>
          <a:endParaRPr lang="ru-RU"/>
        </a:p>
      </dgm:t>
    </dgm:pt>
    <dgm:pt modelId="{D906FBF5-9C5C-4E75-8EC5-DF52D4DD4648}" type="sibTrans" cxnId="{6705B6E0-C05A-49DB-9FE8-C5E75FF2C1BF}">
      <dgm:prSet/>
      <dgm:spPr/>
      <dgm:t>
        <a:bodyPr/>
        <a:lstStyle/>
        <a:p>
          <a:endParaRPr lang="ru-RU"/>
        </a:p>
      </dgm:t>
    </dgm:pt>
    <dgm:pt modelId="{3822E197-6938-422F-92CD-ED4E13EB610E}">
      <dgm:prSet custT="1"/>
      <dgm:spPr/>
      <dgm:t>
        <a:bodyPr/>
        <a:lstStyle/>
        <a:p>
          <a:r>
            <a:rPr lang="en-US" sz="2200" dirty="0"/>
            <a:t>Will you … ?</a:t>
          </a:r>
          <a:endParaRPr lang="ru-RU" sz="2200" dirty="0"/>
        </a:p>
      </dgm:t>
    </dgm:pt>
    <dgm:pt modelId="{97BF2BE7-625D-4788-9C18-66F558DF7A22}" type="parTrans" cxnId="{0F6827D1-8A88-4B6E-BD2A-49ECC6C0C7BD}">
      <dgm:prSet/>
      <dgm:spPr/>
    </dgm:pt>
    <dgm:pt modelId="{C4C6F12B-9F7A-4FFE-99F8-990B58FE50EA}" type="sibTrans" cxnId="{0F6827D1-8A88-4B6E-BD2A-49ECC6C0C7BD}">
      <dgm:prSet/>
      <dgm:spPr/>
    </dgm:pt>
    <dgm:pt modelId="{1B94BFC5-56EB-4B9F-A88C-1D2A8BA30CCC}">
      <dgm:prSet custT="1"/>
      <dgm:spPr/>
      <dgm:t>
        <a:bodyPr/>
        <a:lstStyle/>
        <a:p>
          <a:r>
            <a:rPr lang="en-US" sz="2200" dirty="0"/>
            <a:t>Would you … ?</a:t>
          </a:r>
          <a:endParaRPr lang="ru-RU" sz="2200" dirty="0"/>
        </a:p>
      </dgm:t>
    </dgm:pt>
    <dgm:pt modelId="{7E7DA914-5B34-42F9-9934-FDD8087BAB7D}" type="parTrans" cxnId="{3E13A70A-7503-40C8-8F44-CB8B28197C01}">
      <dgm:prSet/>
      <dgm:spPr/>
    </dgm:pt>
    <dgm:pt modelId="{49D05108-A30B-4E17-9019-3F97920F8A8B}" type="sibTrans" cxnId="{3E13A70A-7503-40C8-8F44-CB8B28197C01}">
      <dgm:prSet/>
      <dgm:spPr/>
    </dgm:pt>
    <dgm:pt modelId="{1C964557-A7E1-4011-AA8F-F7B881A2C127}">
      <dgm:prSet custT="1"/>
      <dgm:spPr/>
      <dgm:t>
        <a:bodyPr/>
        <a:lstStyle/>
        <a:p>
          <a:r>
            <a:rPr lang="en-US" sz="2200" dirty="0"/>
            <a:t>Could you … ?</a:t>
          </a:r>
          <a:endParaRPr lang="ru-RU" sz="2200" dirty="0"/>
        </a:p>
      </dgm:t>
    </dgm:pt>
    <dgm:pt modelId="{EC343B40-ED2A-400D-A374-FEC4BDB22778}" type="parTrans" cxnId="{B7ABC42E-FF21-4D0F-A7CC-348A0F8D6EEF}">
      <dgm:prSet/>
      <dgm:spPr/>
    </dgm:pt>
    <dgm:pt modelId="{92B0A77A-A1C7-45DD-B375-0DCC34D8D482}" type="sibTrans" cxnId="{B7ABC42E-FF21-4D0F-A7CC-348A0F8D6EEF}">
      <dgm:prSet/>
      <dgm:spPr/>
    </dgm:pt>
    <dgm:pt modelId="{2B0AC27C-605F-4E64-B101-73DD105EA17A}">
      <dgm:prSet custT="1"/>
      <dgm:spPr/>
      <dgm:t>
        <a:bodyPr/>
        <a:lstStyle/>
        <a:p>
          <a:r>
            <a:rPr lang="en-US" sz="2200" dirty="0"/>
            <a:t>Of course, I will.</a:t>
          </a:r>
          <a:endParaRPr lang="ru-RU" sz="2200" dirty="0"/>
        </a:p>
      </dgm:t>
    </dgm:pt>
    <dgm:pt modelId="{33860F6D-9355-4FA9-A755-AE4C44AE2E80}" type="parTrans" cxnId="{BFE48743-64CC-4366-B8F2-E2BA9072234A}">
      <dgm:prSet/>
      <dgm:spPr/>
    </dgm:pt>
    <dgm:pt modelId="{A2BE0D66-6863-42B9-8F92-575590FD2479}" type="sibTrans" cxnId="{BFE48743-64CC-4366-B8F2-E2BA9072234A}">
      <dgm:prSet/>
      <dgm:spPr/>
    </dgm:pt>
    <dgm:pt modelId="{3E559613-285A-4985-A7D9-E8E8B8FCC9B9}">
      <dgm:prSet custT="1"/>
      <dgm:spPr/>
      <dgm:t>
        <a:bodyPr/>
        <a:lstStyle/>
        <a:p>
          <a:r>
            <a:rPr lang="en-US" sz="2200" dirty="0"/>
            <a:t>With pleasure (willingly).</a:t>
          </a:r>
          <a:endParaRPr lang="ru-RU" sz="2200" dirty="0"/>
        </a:p>
      </dgm:t>
    </dgm:pt>
    <dgm:pt modelId="{8545CB6B-4D6B-42A1-ADDC-D0A8286B2C72}" type="parTrans" cxnId="{500BF773-51DC-4F24-B068-9804DD10FF56}">
      <dgm:prSet/>
      <dgm:spPr/>
    </dgm:pt>
    <dgm:pt modelId="{538F0C71-21BD-40A2-945E-2A4C220F5D6F}" type="sibTrans" cxnId="{500BF773-51DC-4F24-B068-9804DD10FF56}">
      <dgm:prSet/>
      <dgm:spPr/>
    </dgm:pt>
    <dgm:pt modelId="{3C72F823-A045-463F-A5F9-F5E7D4ADD90E}">
      <dgm:prSet custT="1"/>
      <dgm:spPr/>
      <dgm:t>
        <a:bodyPr/>
        <a:lstStyle/>
        <a:p>
          <a:r>
            <a:rPr lang="en-US" sz="2200" dirty="0"/>
            <a:t>(I’m) sorry I can’t.</a:t>
          </a:r>
          <a:endParaRPr lang="ru-RU" sz="2200" dirty="0"/>
        </a:p>
      </dgm:t>
    </dgm:pt>
    <dgm:pt modelId="{2692BBB2-3D36-47AA-8395-E3D105560D13}" type="parTrans" cxnId="{725ACA7B-A956-4B96-8585-3753479B19F5}">
      <dgm:prSet/>
      <dgm:spPr/>
    </dgm:pt>
    <dgm:pt modelId="{9FB4C716-5CAE-453A-9116-E64D5E636404}" type="sibTrans" cxnId="{725ACA7B-A956-4B96-8585-3753479B19F5}">
      <dgm:prSet/>
      <dgm:spPr/>
    </dgm:pt>
    <dgm:pt modelId="{F2674082-C147-4E21-96A3-3123EF247CBB}" type="pres">
      <dgm:prSet presAssocID="{61BF6543-B1E5-4EEF-97C8-157C786592F2}" presName="linearFlow" presStyleCnt="0">
        <dgm:presLayoutVars>
          <dgm:dir/>
          <dgm:animLvl val="lvl"/>
          <dgm:resizeHandles val="exact"/>
        </dgm:presLayoutVars>
      </dgm:prSet>
      <dgm:spPr/>
    </dgm:pt>
    <dgm:pt modelId="{A10E4080-4F31-414C-BBD3-183B77259068}" type="pres">
      <dgm:prSet presAssocID="{CF7D7D49-897F-46FA-A3CB-3A582AA2C733}" presName="composite" presStyleCnt="0"/>
      <dgm:spPr/>
    </dgm:pt>
    <dgm:pt modelId="{58C45B37-561A-4963-BB85-EB9872859BB8}" type="pres">
      <dgm:prSet presAssocID="{CF7D7D49-897F-46FA-A3CB-3A582AA2C733}" presName="parentText" presStyleLbl="alignNode1" presStyleIdx="0" presStyleCnt="2">
        <dgm:presLayoutVars>
          <dgm:chMax val="1"/>
          <dgm:bulletEnabled val="1"/>
        </dgm:presLayoutVars>
      </dgm:prSet>
      <dgm:spPr/>
    </dgm:pt>
    <dgm:pt modelId="{A94D5446-CAAE-49A9-BFCB-803167A5DBBE}" type="pres">
      <dgm:prSet presAssocID="{CF7D7D49-897F-46FA-A3CB-3A582AA2C733}" presName="descendantText" presStyleLbl="alignAcc1" presStyleIdx="0" presStyleCnt="2" custScaleY="123632">
        <dgm:presLayoutVars>
          <dgm:bulletEnabled val="1"/>
        </dgm:presLayoutVars>
      </dgm:prSet>
      <dgm:spPr/>
    </dgm:pt>
    <dgm:pt modelId="{E9EE99B3-33EB-4975-8E10-CB1FD2432CF6}" type="pres">
      <dgm:prSet presAssocID="{DBC4E860-FB04-4100-9FDB-F029C79A978A}" presName="sp" presStyleCnt="0"/>
      <dgm:spPr/>
    </dgm:pt>
    <dgm:pt modelId="{940A30BE-554E-4E34-A07E-3D8C707C4429}" type="pres">
      <dgm:prSet presAssocID="{E4303A40-0C25-415A-A6FD-4C5A937648B7}" presName="composite" presStyleCnt="0"/>
      <dgm:spPr/>
    </dgm:pt>
    <dgm:pt modelId="{2F627169-6944-4A9D-A47E-96116273E0F2}" type="pres">
      <dgm:prSet presAssocID="{E4303A40-0C25-415A-A6FD-4C5A937648B7}" presName="parentText" presStyleLbl="alignNode1" presStyleIdx="1" presStyleCnt="2">
        <dgm:presLayoutVars>
          <dgm:chMax val="1"/>
          <dgm:bulletEnabled val="1"/>
        </dgm:presLayoutVars>
      </dgm:prSet>
      <dgm:spPr/>
    </dgm:pt>
    <dgm:pt modelId="{AD0A64CD-39C7-42AD-97C0-5A85F06C097C}" type="pres">
      <dgm:prSet presAssocID="{E4303A40-0C25-415A-A6FD-4C5A937648B7}" presName="descendantText" presStyleLbl="alignAcc1" presStyleIdx="1" presStyleCnt="2" custScaleY="126244">
        <dgm:presLayoutVars>
          <dgm:bulletEnabled val="1"/>
        </dgm:presLayoutVars>
      </dgm:prSet>
      <dgm:spPr/>
    </dgm:pt>
  </dgm:ptLst>
  <dgm:cxnLst>
    <dgm:cxn modelId="{3E13A70A-7503-40C8-8F44-CB8B28197C01}" srcId="{CF7D7D49-897F-46FA-A3CB-3A582AA2C733}" destId="{1B94BFC5-56EB-4B9F-A88C-1D2A8BA30CCC}" srcOrd="2" destOrd="0" parTransId="{7E7DA914-5B34-42F9-9934-FDD8087BAB7D}" sibTransId="{49D05108-A30B-4E17-9019-3F97920F8A8B}"/>
    <dgm:cxn modelId="{6A583F15-F588-4575-8A7B-34690629C154}" srcId="{61BF6543-B1E5-4EEF-97C8-157C786592F2}" destId="{E4303A40-0C25-415A-A6FD-4C5A937648B7}" srcOrd="1" destOrd="0" parTransId="{2D0D3E0E-47DF-4148-AFA9-4A1F18B16B78}" sibTransId="{9091D25F-FD8D-4EAC-96D1-4466CAFE36D1}"/>
    <dgm:cxn modelId="{814E9F27-7669-4B71-9FD8-5617A5B04374}" type="presOf" srcId="{61BF6543-B1E5-4EEF-97C8-157C786592F2}" destId="{F2674082-C147-4E21-96A3-3123EF247CBB}" srcOrd="0" destOrd="0" presId="urn:microsoft.com/office/officeart/2005/8/layout/chevron2"/>
    <dgm:cxn modelId="{B7ABC42E-FF21-4D0F-A7CC-348A0F8D6EEF}" srcId="{CF7D7D49-897F-46FA-A3CB-3A582AA2C733}" destId="{1C964557-A7E1-4011-AA8F-F7B881A2C127}" srcOrd="3" destOrd="0" parTransId="{EC343B40-ED2A-400D-A374-FEC4BDB22778}" sibTransId="{92B0A77A-A1C7-45DD-B375-0DCC34D8D482}"/>
    <dgm:cxn modelId="{943CA662-C5BD-47FE-B841-205482DBC3FF}" type="presOf" srcId="{3E559613-285A-4985-A7D9-E8E8B8FCC9B9}" destId="{AD0A64CD-39C7-42AD-97C0-5A85F06C097C}" srcOrd="0" destOrd="2" presId="urn:microsoft.com/office/officeart/2005/8/layout/chevron2"/>
    <dgm:cxn modelId="{BFE48743-64CC-4366-B8F2-E2BA9072234A}" srcId="{E4303A40-0C25-415A-A6FD-4C5A937648B7}" destId="{2B0AC27C-605F-4E64-B101-73DD105EA17A}" srcOrd="1" destOrd="0" parTransId="{33860F6D-9355-4FA9-A755-AE4C44AE2E80}" sibTransId="{A2BE0D66-6863-42B9-8F92-575590FD2479}"/>
    <dgm:cxn modelId="{500BF773-51DC-4F24-B068-9804DD10FF56}" srcId="{E4303A40-0C25-415A-A6FD-4C5A937648B7}" destId="{3E559613-285A-4985-A7D9-E8E8B8FCC9B9}" srcOrd="2" destOrd="0" parTransId="{8545CB6B-4D6B-42A1-ADDC-D0A8286B2C72}" sibTransId="{538F0C71-21BD-40A2-945E-2A4C220F5D6F}"/>
    <dgm:cxn modelId="{CFA4BB57-01CA-4FDF-9E4F-A2B07FC1182A}" type="presOf" srcId="{E4303A40-0C25-415A-A6FD-4C5A937648B7}" destId="{2F627169-6944-4A9D-A47E-96116273E0F2}" srcOrd="0" destOrd="0" presId="urn:microsoft.com/office/officeart/2005/8/layout/chevron2"/>
    <dgm:cxn modelId="{725ACA7B-A956-4B96-8585-3753479B19F5}" srcId="{E4303A40-0C25-415A-A6FD-4C5A937648B7}" destId="{3C72F823-A045-463F-A5F9-F5E7D4ADD90E}" srcOrd="3" destOrd="0" parTransId="{2692BBB2-3D36-47AA-8395-E3D105560D13}" sibTransId="{9FB4C716-5CAE-453A-9116-E64D5E636404}"/>
    <dgm:cxn modelId="{3CB2EB7B-A0E6-40A7-AB12-0E96967D7C05}" type="presOf" srcId="{1C964557-A7E1-4011-AA8F-F7B881A2C127}" destId="{A94D5446-CAAE-49A9-BFCB-803167A5DBBE}" srcOrd="0" destOrd="3" presId="urn:microsoft.com/office/officeart/2005/8/layout/chevron2"/>
    <dgm:cxn modelId="{7155847C-57C4-4536-A9AE-A9167759F6F0}" type="presOf" srcId="{3C72F823-A045-463F-A5F9-F5E7D4ADD90E}" destId="{AD0A64CD-39C7-42AD-97C0-5A85F06C097C}" srcOrd="0" destOrd="3" presId="urn:microsoft.com/office/officeart/2005/8/layout/chevron2"/>
    <dgm:cxn modelId="{E680DA84-0C56-4D07-A693-D8797F4FBC3D}" srcId="{61BF6543-B1E5-4EEF-97C8-157C786592F2}" destId="{CF7D7D49-897F-46FA-A3CB-3A582AA2C733}" srcOrd="0" destOrd="0" parTransId="{3FEE11D3-0729-4B0E-B176-490E54F5722D}" sibTransId="{DBC4E860-FB04-4100-9FDB-F029C79A978A}"/>
    <dgm:cxn modelId="{F0EB3086-BC5C-49EA-A1E6-75CF11DB73D5}" srcId="{CF7D7D49-897F-46FA-A3CB-3A582AA2C733}" destId="{5F5B198E-1A66-486C-BD02-E213ACA7D005}" srcOrd="0" destOrd="0" parTransId="{455AA2C2-3B5B-4545-9AF4-4CC04280677C}" sibTransId="{9D11D788-2918-4348-B8B3-0CE76E540A0B}"/>
    <dgm:cxn modelId="{D4B7BD88-B9B6-4467-A335-EAA4F1B1632E}" type="presOf" srcId="{1B94BFC5-56EB-4B9F-A88C-1D2A8BA30CCC}" destId="{A94D5446-CAAE-49A9-BFCB-803167A5DBBE}" srcOrd="0" destOrd="2" presId="urn:microsoft.com/office/officeart/2005/8/layout/chevron2"/>
    <dgm:cxn modelId="{B5DCEF8B-99D0-47DC-94A7-B2CC047E5CD6}" type="presOf" srcId="{CF7D7D49-897F-46FA-A3CB-3A582AA2C733}" destId="{58C45B37-561A-4963-BB85-EB9872859BB8}" srcOrd="0" destOrd="0" presId="urn:microsoft.com/office/officeart/2005/8/layout/chevron2"/>
    <dgm:cxn modelId="{BDB1C78F-DB59-4295-9E0D-F095B68E0C0D}" type="presOf" srcId="{0BAF1882-DCBA-4384-9897-AF0214A71F05}" destId="{AD0A64CD-39C7-42AD-97C0-5A85F06C097C}" srcOrd="0" destOrd="0" presId="urn:microsoft.com/office/officeart/2005/8/layout/chevron2"/>
    <dgm:cxn modelId="{57EBBE9F-AC27-4770-8359-F1217A430CBB}" type="presOf" srcId="{5F5B198E-1A66-486C-BD02-E213ACA7D005}" destId="{A94D5446-CAAE-49A9-BFCB-803167A5DBBE}" srcOrd="0" destOrd="0" presId="urn:microsoft.com/office/officeart/2005/8/layout/chevron2"/>
    <dgm:cxn modelId="{12951CD0-EC91-4D12-8E1D-457775A7B1FB}" type="presOf" srcId="{2B0AC27C-605F-4E64-B101-73DD105EA17A}" destId="{AD0A64CD-39C7-42AD-97C0-5A85F06C097C}" srcOrd="0" destOrd="1" presId="urn:microsoft.com/office/officeart/2005/8/layout/chevron2"/>
    <dgm:cxn modelId="{0F6827D1-8A88-4B6E-BD2A-49ECC6C0C7BD}" srcId="{CF7D7D49-897F-46FA-A3CB-3A582AA2C733}" destId="{3822E197-6938-422F-92CD-ED4E13EB610E}" srcOrd="1" destOrd="0" parTransId="{97BF2BE7-625D-4788-9C18-66F558DF7A22}" sibTransId="{C4C6F12B-9F7A-4FFE-99F8-990B58FE50EA}"/>
    <dgm:cxn modelId="{6705B6E0-C05A-49DB-9FE8-C5E75FF2C1BF}" srcId="{E4303A40-0C25-415A-A6FD-4C5A937648B7}" destId="{0BAF1882-DCBA-4384-9897-AF0214A71F05}" srcOrd="0" destOrd="0" parTransId="{702A4C2E-6C6F-4B0A-AD44-B6434B85F861}" sibTransId="{D906FBF5-9C5C-4E75-8EC5-DF52D4DD4648}"/>
    <dgm:cxn modelId="{8DAE7CE2-BAB9-44A7-9A78-D306D1687528}" type="presOf" srcId="{3822E197-6938-422F-92CD-ED4E13EB610E}" destId="{A94D5446-CAAE-49A9-BFCB-803167A5DBBE}" srcOrd="0" destOrd="1" presId="urn:microsoft.com/office/officeart/2005/8/layout/chevron2"/>
    <dgm:cxn modelId="{8F8A719C-A27D-40BC-8385-2EB573404B51}" type="presParOf" srcId="{F2674082-C147-4E21-96A3-3123EF247CBB}" destId="{A10E4080-4F31-414C-BBD3-183B77259068}" srcOrd="0" destOrd="0" presId="urn:microsoft.com/office/officeart/2005/8/layout/chevron2"/>
    <dgm:cxn modelId="{92CCB0C4-E4CB-49E5-B246-632F552B0732}" type="presParOf" srcId="{A10E4080-4F31-414C-BBD3-183B77259068}" destId="{58C45B37-561A-4963-BB85-EB9872859BB8}" srcOrd="0" destOrd="0" presId="urn:microsoft.com/office/officeart/2005/8/layout/chevron2"/>
    <dgm:cxn modelId="{9D4151E9-FC7E-4AEA-B077-537EF7F7529B}" type="presParOf" srcId="{A10E4080-4F31-414C-BBD3-183B77259068}" destId="{A94D5446-CAAE-49A9-BFCB-803167A5DBBE}" srcOrd="1" destOrd="0" presId="urn:microsoft.com/office/officeart/2005/8/layout/chevron2"/>
    <dgm:cxn modelId="{8608A120-617A-469E-9603-62B42E6AFE0F}" type="presParOf" srcId="{F2674082-C147-4E21-96A3-3123EF247CBB}" destId="{E9EE99B3-33EB-4975-8E10-CB1FD2432CF6}" srcOrd="1" destOrd="0" presId="urn:microsoft.com/office/officeart/2005/8/layout/chevron2"/>
    <dgm:cxn modelId="{B9156F4A-9787-43BE-BA4E-96204F196FA7}" type="presParOf" srcId="{F2674082-C147-4E21-96A3-3123EF247CBB}" destId="{940A30BE-554E-4E34-A07E-3D8C707C4429}" srcOrd="2" destOrd="0" presId="urn:microsoft.com/office/officeart/2005/8/layout/chevron2"/>
    <dgm:cxn modelId="{56920A6A-CDA4-450B-8830-4F0CD9C3DC22}" type="presParOf" srcId="{940A30BE-554E-4E34-A07E-3D8C707C4429}" destId="{2F627169-6944-4A9D-A47E-96116273E0F2}" srcOrd="0" destOrd="0" presId="urn:microsoft.com/office/officeart/2005/8/layout/chevron2"/>
    <dgm:cxn modelId="{0EFE09CE-190A-457F-A5DA-C0EFE6FE33E8}" type="presParOf" srcId="{940A30BE-554E-4E34-A07E-3D8C707C4429}" destId="{AD0A64CD-39C7-42AD-97C0-5A85F06C097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C45B37-561A-4963-BB85-EB9872859BB8}">
      <dsp:nvSpPr>
        <dsp:cNvPr id="0" name=""/>
        <dsp:cNvSpPr/>
      </dsp:nvSpPr>
      <dsp:spPr>
        <a:xfrm rot="5400000">
          <a:off x="-346691" y="550414"/>
          <a:ext cx="2311278" cy="161789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Asking</a:t>
          </a:r>
          <a:r>
            <a:rPr lang="en-US" sz="2100" kern="1200" dirty="0"/>
            <a:t> </a:t>
          </a:r>
          <a:r>
            <a:rPr lang="en-US" sz="2100" b="1" kern="1200" dirty="0"/>
            <a:t>for</a:t>
          </a:r>
          <a:r>
            <a:rPr lang="en-US" sz="2100" kern="1200" dirty="0"/>
            <a:t> </a:t>
          </a:r>
          <a:r>
            <a:rPr lang="en-US" sz="2100" b="1" kern="1200" dirty="0"/>
            <a:t>Directions</a:t>
          </a:r>
          <a:endParaRPr lang="ru-RU" sz="2100" b="1" kern="1200" dirty="0"/>
        </a:p>
      </dsp:txBody>
      <dsp:txXfrm rot="-5400000">
        <a:off x="1" y="1012671"/>
        <a:ext cx="1617895" cy="693383"/>
      </dsp:txXfrm>
    </dsp:sp>
    <dsp:sp modelId="{A94D5446-CAAE-49A9-BFCB-803167A5DBBE}">
      <dsp:nvSpPr>
        <dsp:cNvPr id="0" name=""/>
        <dsp:cNvSpPr/>
      </dsp:nvSpPr>
      <dsp:spPr>
        <a:xfrm rot="5400000">
          <a:off x="3696690" y="-2052587"/>
          <a:ext cx="1857362" cy="601495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Excuse me, could you tell me…, please?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Excuse me, do you know …, please?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Excuse me, how do I get to …, please?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Excuse me, where is …, please?</a:t>
          </a:r>
          <a:endParaRPr lang="ru-RU" sz="2200" kern="1200" dirty="0"/>
        </a:p>
      </dsp:txBody>
      <dsp:txXfrm rot="-5400000">
        <a:off x="1617896" y="116876"/>
        <a:ext cx="5924283" cy="1676024"/>
      </dsp:txXfrm>
    </dsp:sp>
    <dsp:sp modelId="{2F627169-6944-4A9D-A47E-96116273E0F2}">
      <dsp:nvSpPr>
        <dsp:cNvPr id="0" name=""/>
        <dsp:cNvSpPr/>
      </dsp:nvSpPr>
      <dsp:spPr>
        <a:xfrm rot="5400000">
          <a:off x="-346691" y="3049765"/>
          <a:ext cx="2311278" cy="161789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Replies</a:t>
          </a:r>
          <a:endParaRPr lang="ru-RU" sz="2100" b="1" kern="1200" dirty="0"/>
        </a:p>
      </dsp:txBody>
      <dsp:txXfrm rot="-5400000">
        <a:off x="1" y="3512022"/>
        <a:ext cx="1617895" cy="693383"/>
      </dsp:txXfrm>
    </dsp:sp>
    <dsp:sp modelId="{AD0A64CD-39C7-42AD-97C0-5A85F06C097C}">
      <dsp:nvSpPr>
        <dsp:cNvPr id="0" name=""/>
        <dsp:cNvSpPr/>
      </dsp:nvSpPr>
      <dsp:spPr>
        <a:xfrm rot="5400000">
          <a:off x="3440505" y="446762"/>
          <a:ext cx="2369732" cy="601495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Certainly. (Yes, of course)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Yes, I know.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No, I’m sorry. I’ve no idea.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Well, I’m not (very) sure.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Well, I’m sorry, I’m not absolutely certain.</a:t>
          </a:r>
          <a:endParaRPr lang="ru-RU" sz="2200" kern="1200" dirty="0"/>
        </a:p>
      </dsp:txBody>
      <dsp:txXfrm rot="-5400000">
        <a:off x="1617896" y="2385053"/>
        <a:ext cx="5899271" cy="213837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C45B37-561A-4963-BB85-EB9872859BB8}">
      <dsp:nvSpPr>
        <dsp:cNvPr id="0" name=""/>
        <dsp:cNvSpPr/>
      </dsp:nvSpPr>
      <dsp:spPr>
        <a:xfrm rot="5400000">
          <a:off x="-382472" y="586345"/>
          <a:ext cx="2549814" cy="178487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Apologies</a:t>
          </a:r>
          <a:endParaRPr lang="ru-RU" sz="2100" b="1" kern="1200" dirty="0"/>
        </a:p>
      </dsp:txBody>
      <dsp:txXfrm rot="-5400000">
        <a:off x="0" y="1096308"/>
        <a:ext cx="1784870" cy="764944"/>
      </dsp:txXfrm>
    </dsp:sp>
    <dsp:sp modelId="{A94D5446-CAAE-49A9-BFCB-803167A5DBBE}">
      <dsp:nvSpPr>
        <dsp:cNvPr id="0" name=""/>
        <dsp:cNvSpPr/>
      </dsp:nvSpPr>
      <dsp:spPr>
        <a:xfrm rot="5400000">
          <a:off x="3684333" y="-1891426"/>
          <a:ext cx="2049051" cy="58479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(I’m) sorry!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Excuse me.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I (do) apologize.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Please, forgive me.</a:t>
          </a:r>
          <a:endParaRPr lang="ru-RU" sz="2200" kern="1200" dirty="0"/>
        </a:p>
      </dsp:txBody>
      <dsp:txXfrm rot="-5400000">
        <a:off x="1784870" y="108063"/>
        <a:ext cx="5747951" cy="1848999"/>
      </dsp:txXfrm>
    </dsp:sp>
    <dsp:sp modelId="{2F627169-6944-4A9D-A47E-96116273E0F2}">
      <dsp:nvSpPr>
        <dsp:cNvPr id="0" name=""/>
        <dsp:cNvSpPr/>
      </dsp:nvSpPr>
      <dsp:spPr>
        <a:xfrm rot="5400000">
          <a:off x="-382472" y="2865180"/>
          <a:ext cx="2549814" cy="178487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Replies</a:t>
          </a:r>
          <a:endParaRPr lang="ru-RU" sz="2100" b="1" kern="1200" dirty="0"/>
        </a:p>
      </dsp:txBody>
      <dsp:txXfrm rot="-5400000">
        <a:off x="0" y="3375143"/>
        <a:ext cx="1784870" cy="764944"/>
      </dsp:txXfrm>
    </dsp:sp>
    <dsp:sp modelId="{AD0A64CD-39C7-42AD-97C0-5A85F06C097C}">
      <dsp:nvSpPr>
        <dsp:cNvPr id="0" name=""/>
        <dsp:cNvSpPr/>
      </dsp:nvSpPr>
      <dsp:spPr>
        <a:xfrm rot="5400000">
          <a:off x="3920965" y="387409"/>
          <a:ext cx="1575786" cy="58479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Oh, that’s all right.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Never mind!</a:t>
          </a:r>
          <a:endParaRPr lang="ru-RU" sz="2200" kern="1200" dirty="0"/>
        </a:p>
      </dsp:txBody>
      <dsp:txXfrm rot="-5400000">
        <a:off x="1784870" y="2600428"/>
        <a:ext cx="5771053" cy="142193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C45B37-561A-4963-BB85-EB9872859BB8}">
      <dsp:nvSpPr>
        <dsp:cNvPr id="0" name=""/>
        <dsp:cNvSpPr/>
      </dsp:nvSpPr>
      <dsp:spPr>
        <a:xfrm rot="5400000">
          <a:off x="-323197" y="543925"/>
          <a:ext cx="2154652" cy="150825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Asking</a:t>
          </a:r>
          <a:r>
            <a:rPr lang="en-US" sz="2100" b="1" kern="1200" baseline="0" dirty="0"/>
            <a:t> for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baseline="0" dirty="0"/>
            <a:t>an Opinion</a:t>
          </a:r>
          <a:endParaRPr lang="ru-RU" sz="2100" b="1" kern="1200" dirty="0"/>
        </a:p>
      </dsp:txBody>
      <dsp:txXfrm rot="-5400000">
        <a:off x="1" y="974857"/>
        <a:ext cx="1508257" cy="646395"/>
      </dsp:txXfrm>
    </dsp:sp>
    <dsp:sp modelId="{A94D5446-CAAE-49A9-BFCB-803167A5DBBE}">
      <dsp:nvSpPr>
        <dsp:cNvPr id="0" name=""/>
        <dsp:cNvSpPr/>
      </dsp:nvSpPr>
      <dsp:spPr>
        <a:xfrm rot="5400000">
          <a:off x="3850437" y="-2320957"/>
          <a:ext cx="1800269" cy="648463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What do you think of … ?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How do you find … ?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What’s your opinion of … ?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How do you feel about … ?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What would you say to …?</a:t>
          </a:r>
          <a:endParaRPr lang="ru-RU" sz="2200" kern="1200" dirty="0"/>
        </a:p>
      </dsp:txBody>
      <dsp:txXfrm rot="-5400000">
        <a:off x="1508257" y="109105"/>
        <a:ext cx="6396748" cy="1624505"/>
      </dsp:txXfrm>
    </dsp:sp>
    <dsp:sp modelId="{2F627169-6944-4A9D-A47E-96116273E0F2}">
      <dsp:nvSpPr>
        <dsp:cNvPr id="0" name=""/>
        <dsp:cNvSpPr/>
      </dsp:nvSpPr>
      <dsp:spPr>
        <a:xfrm rot="5400000">
          <a:off x="-299050" y="3091727"/>
          <a:ext cx="2154652" cy="155655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Giving an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Opinion</a:t>
          </a:r>
          <a:endParaRPr lang="ru-RU" sz="2100" b="1" kern="1200" dirty="0"/>
        </a:p>
      </dsp:txBody>
      <dsp:txXfrm rot="-5400000">
        <a:off x="1" y="3570953"/>
        <a:ext cx="1556551" cy="598101"/>
      </dsp:txXfrm>
    </dsp:sp>
    <dsp:sp modelId="{AD0A64CD-39C7-42AD-97C0-5A85F06C097C}">
      <dsp:nvSpPr>
        <dsp:cNvPr id="0" name=""/>
        <dsp:cNvSpPr/>
      </dsp:nvSpPr>
      <dsp:spPr>
        <a:xfrm rot="5400000">
          <a:off x="3424859" y="294718"/>
          <a:ext cx="2699720" cy="63964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I think… / I feel…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If you want my opinion …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Well, in my opinion …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In my view …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As far as I’m concerned … /As I see it …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I would say … / I suppose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Frankly speaking / Honestly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2200" kern="1200" dirty="0"/>
        </a:p>
      </dsp:txBody>
      <dsp:txXfrm rot="-5400000">
        <a:off x="1576500" y="2274867"/>
        <a:ext cx="6264650" cy="243614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A0A3BF-3757-4321-81AB-2F15B5CB2C39}">
      <dsp:nvSpPr>
        <dsp:cNvPr id="0" name=""/>
        <dsp:cNvSpPr/>
      </dsp:nvSpPr>
      <dsp:spPr>
        <a:xfrm rot="5400000">
          <a:off x="-594252" y="1528793"/>
          <a:ext cx="2799193" cy="145234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Doubt</a:t>
          </a:r>
          <a:endParaRPr lang="ru-RU" sz="2100" b="1" kern="1200" dirty="0"/>
        </a:p>
      </dsp:txBody>
      <dsp:txXfrm rot="-5400000">
        <a:off x="79173" y="1581542"/>
        <a:ext cx="1452345" cy="1346848"/>
      </dsp:txXfrm>
    </dsp:sp>
    <dsp:sp modelId="{64288AB5-EBA3-47BE-A58C-87EDF5E5761E}">
      <dsp:nvSpPr>
        <dsp:cNvPr id="0" name=""/>
        <dsp:cNvSpPr/>
      </dsp:nvSpPr>
      <dsp:spPr>
        <a:xfrm rot="5400000">
          <a:off x="3089543" y="-755733"/>
          <a:ext cx="2818902" cy="59620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Do you really think so?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Is that what you honestly think?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You are convinced of this, aren’t you?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I’m not so sure about that.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Well, I don’t know …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Well, it depends, doesn’t it?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You can’t be serious.</a:t>
          </a:r>
          <a:endParaRPr lang="ru-RU" sz="2200" kern="1200" dirty="0"/>
        </a:p>
      </dsp:txBody>
      <dsp:txXfrm rot="-5400000">
        <a:off x="1517991" y="953426"/>
        <a:ext cx="5824401" cy="2543688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C45B37-561A-4963-BB85-EB9872859BB8}">
      <dsp:nvSpPr>
        <dsp:cNvPr id="0" name=""/>
        <dsp:cNvSpPr/>
      </dsp:nvSpPr>
      <dsp:spPr>
        <a:xfrm rot="5400000">
          <a:off x="-237615" y="786264"/>
          <a:ext cx="1650527" cy="115536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 err="1"/>
            <a:t>Sug</a:t>
          </a:r>
          <a:r>
            <a:rPr lang="en-US" sz="2100" b="1" kern="1200" dirty="0"/>
            <a:t>-gestions</a:t>
          </a:r>
          <a:endParaRPr lang="ru-RU" sz="2100" b="1" kern="1200" dirty="0"/>
        </a:p>
      </dsp:txBody>
      <dsp:txXfrm rot="-5400000">
        <a:off x="9965" y="1116370"/>
        <a:ext cx="1155369" cy="495158"/>
      </dsp:txXfrm>
    </dsp:sp>
    <dsp:sp modelId="{A94D5446-CAAE-49A9-BFCB-803167A5DBBE}">
      <dsp:nvSpPr>
        <dsp:cNvPr id="0" name=""/>
        <dsp:cNvSpPr/>
      </dsp:nvSpPr>
      <dsp:spPr>
        <a:xfrm rot="5400000">
          <a:off x="3495957" y="-2261135"/>
          <a:ext cx="1975390" cy="66675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Do you feel like going to the cinema tonight?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How about buying new records?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What about going to the exhibition?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How about watching the new </a:t>
          </a:r>
          <a:r>
            <a:rPr lang="en-US" sz="2200" kern="1200" dirty="0" err="1"/>
            <a:t>programme</a:t>
          </a:r>
          <a:r>
            <a:rPr lang="en-US" sz="2200" kern="1200" dirty="0"/>
            <a:t>?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What do you say to camping?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2200" kern="1200" dirty="0"/>
        </a:p>
      </dsp:txBody>
      <dsp:txXfrm rot="-5400000">
        <a:off x="1149855" y="181398"/>
        <a:ext cx="6571164" cy="1782528"/>
      </dsp:txXfrm>
    </dsp:sp>
    <dsp:sp modelId="{2F627169-6944-4A9D-A47E-96116273E0F2}">
      <dsp:nvSpPr>
        <dsp:cNvPr id="0" name=""/>
        <dsp:cNvSpPr/>
      </dsp:nvSpPr>
      <dsp:spPr>
        <a:xfrm rot="5400000">
          <a:off x="-219117" y="3138720"/>
          <a:ext cx="1650527" cy="119236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Replies</a:t>
          </a:r>
          <a:endParaRPr lang="ru-RU" sz="2100" b="1" kern="1200" dirty="0"/>
        </a:p>
      </dsp:txBody>
      <dsp:txXfrm rot="-5400000">
        <a:off x="9966" y="3505820"/>
        <a:ext cx="1192363" cy="458164"/>
      </dsp:txXfrm>
    </dsp:sp>
    <dsp:sp modelId="{AD0A64CD-39C7-42AD-97C0-5A85F06C097C}">
      <dsp:nvSpPr>
        <dsp:cNvPr id="0" name=""/>
        <dsp:cNvSpPr/>
      </dsp:nvSpPr>
      <dsp:spPr>
        <a:xfrm rot="5400000">
          <a:off x="3065736" y="172827"/>
          <a:ext cx="2869596" cy="665265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arenR"/>
          </a:pP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arenR"/>
          </a:pPr>
          <a:r>
            <a:rPr lang="en-US" sz="2200" kern="1200" dirty="0"/>
            <a:t> Yes, good idea. (Good idea!)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2200" kern="1200" dirty="0"/>
            <a:t>Yes, that’s a splendid idea.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2200" kern="1200" dirty="0"/>
            <a:t>Yes, that sounds like a good idea.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2200" kern="1200" dirty="0"/>
            <a:t>That’s fine! / Not a bad idea.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2200" kern="1200" dirty="0"/>
            <a:t>2) Well, I can’t say I feel like it really.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2200" kern="1200" dirty="0"/>
            <a:t>No, I don’t think that’s such a good idea, really.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2200" kern="1200" dirty="0"/>
            <a:t>No, I don’t think so./No, thanks./I don’t care.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2200" kern="1200" dirty="0"/>
            <a:t>3) I think I’d rather … / I prefer … 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endParaRPr lang="ru-RU" sz="2200" kern="1200" dirty="0"/>
        </a:p>
      </dsp:txBody>
      <dsp:txXfrm rot="-5400000">
        <a:off x="1174206" y="2204439"/>
        <a:ext cx="6512574" cy="25894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C45B37-561A-4963-BB85-EB9872859BB8}">
      <dsp:nvSpPr>
        <dsp:cNvPr id="0" name=""/>
        <dsp:cNvSpPr/>
      </dsp:nvSpPr>
      <dsp:spPr>
        <a:xfrm rot="5400000">
          <a:off x="-325379" y="811394"/>
          <a:ext cx="2169195" cy="15184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Agreement</a:t>
          </a:r>
          <a:endParaRPr lang="ru-RU" sz="2100" b="1" kern="1200" dirty="0"/>
        </a:p>
      </dsp:txBody>
      <dsp:txXfrm rot="-5400000">
        <a:off x="1" y="1245232"/>
        <a:ext cx="1518436" cy="650759"/>
      </dsp:txXfrm>
    </dsp:sp>
    <dsp:sp modelId="{A94D5446-CAAE-49A9-BFCB-803167A5DBBE}">
      <dsp:nvSpPr>
        <dsp:cNvPr id="0" name=""/>
        <dsp:cNvSpPr/>
      </dsp:nvSpPr>
      <dsp:spPr>
        <a:xfrm rot="5400000">
          <a:off x="3585043" y="-2046221"/>
          <a:ext cx="2341238" cy="647445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Certainly!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Of course!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You’re quite right!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I agree with you. I also think…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It’s just what I was thinking 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I couldn’t agree more.</a:t>
          </a:r>
          <a:endParaRPr lang="ru-RU" sz="2200" kern="1200" dirty="0"/>
        </a:p>
      </dsp:txBody>
      <dsp:txXfrm rot="-5400000">
        <a:off x="1518437" y="134675"/>
        <a:ext cx="6360161" cy="2112658"/>
      </dsp:txXfrm>
    </dsp:sp>
    <dsp:sp modelId="{2F627169-6944-4A9D-A47E-96116273E0F2}">
      <dsp:nvSpPr>
        <dsp:cNvPr id="0" name=""/>
        <dsp:cNvSpPr/>
      </dsp:nvSpPr>
      <dsp:spPr>
        <a:xfrm rot="5400000">
          <a:off x="-301069" y="3080041"/>
          <a:ext cx="2169195" cy="156705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Disagree-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 err="1"/>
            <a:t>ment</a:t>
          </a:r>
          <a:endParaRPr lang="ru-RU" sz="2100" b="1" kern="1200" dirty="0"/>
        </a:p>
      </dsp:txBody>
      <dsp:txXfrm rot="-5400000">
        <a:off x="1" y="3562499"/>
        <a:ext cx="1567056" cy="602139"/>
      </dsp:txXfrm>
    </dsp:sp>
    <dsp:sp modelId="{AD0A64CD-39C7-42AD-97C0-5A85F06C097C}">
      <dsp:nvSpPr>
        <dsp:cNvPr id="0" name=""/>
        <dsp:cNvSpPr/>
      </dsp:nvSpPr>
      <dsp:spPr>
        <a:xfrm rot="5400000">
          <a:off x="3716982" y="291131"/>
          <a:ext cx="2125980" cy="63863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Certainly not!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Of course not!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I don’t think you’re right!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I don’t quite agree with you.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I think…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Yes, that’s quite true but…</a:t>
          </a:r>
          <a:endParaRPr lang="ru-RU" sz="2200" kern="1200" dirty="0"/>
        </a:p>
      </dsp:txBody>
      <dsp:txXfrm rot="-5400000">
        <a:off x="1586773" y="2525122"/>
        <a:ext cx="6282616" cy="191841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A0A3BF-3757-4321-81AB-2F15B5CB2C39}">
      <dsp:nvSpPr>
        <dsp:cNvPr id="0" name=""/>
        <dsp:cNvSpPr/>
      </dsp:nvSpPr>
      <dsp:spPr>
        <a:xfrm rot="5400000">
          <a:off x="-516034" y="2535219"/>
          <a:ext cx="2770764" cy="147741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Opinions</a:t>
          </a:r>
          <a:endParaRPr lang="ru-RU" sz="2100" b="1" kern="1200" dirty="0"/>
        </a:p>
      </dsp:txBody>
      <dsp:txXfrm rot="-5400000">
        <a:off x="130641" y="2627251"/>
        <a:ext cx="1477414" cy="1293350"/>
      </dsp:txXfrm>
    </dsp:sp>
    <dsp:sp modelId="{64288AB5-EBA3-47BE-A58C-87EDF5E5761E}">
      <dsp:nvSpPr>
        <dsp:cNvPr id="0" name=""/>
        <dsp:cNvSpPr/>
      </dsp:nvSpPr>
      <dsp:spPr>
        <a:xfrm rot="5400000">
          <a:off x="2523128" y="-260583"/>
          <a:ext cx="4107046" cy="60649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That was a wonderful performance!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What a delightful place!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The match is so exciting.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The book is really thrilling!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I was impressed by his brilliant conversation.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The way the actors play is really remarkable!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We all felt bored when we listened to his report.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I was disappointed at the trip.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This game is boring.</a:t>
          </a:r>
          <a:endParaRPr lang="ru-RU" sz="2200" kern="1200" dirty="0"/>
        </a:p>
      </dsp:txBody>
      <dsp:txXfrm rot="-5400000">
        <a:off x="1544193" y="918841"/>
        <a:ext cx="5864429" cy="370606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A0A3BF-3757-4321-81AB-2F15B5CB2C39}">
      <dsp:nvSpPr>
        <dsp:cNvPr id="0" name=""/>
        <dsp:cNvSpPr/>
      </dsp:nvSpPr>
      <dsp:spPr>
        <a:xfrm rot="5400000">
          <a:off x="-441784" y="2254686"/>
          <a:ext cx="2588707" cy="14491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 err="1"/>
            <a:t>Congra</a:t>
          </a:r>
          <a:r>
            <a:rPr lang="en-US" sz="2100" b="1" kern="1200" dirty="0"/>
            <a:t>-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 err="1"/>
            <a:t>tulations</a:t>
          </a:r>
          <a:endParaRPr lang="ru-RU" sz="2100" b="1" kern="1200" dirty="0"/>
        </a:p>
      </dsp:txBody>
      <dsp:txXfrm rot="-5400000">
        <a:off x="128004" y="2409464"/>
        <a:ext cx="1449132" cy="1139575"/>
      </dsp:txXfrm>
    </dsp:sp>
    <dsp:sp modelId="{64288AB5-EBA3-47BE-A58C-87EDF5E5761E}">
      <dsp:nvSpPr>
        <dsp:cNvPr id="0" name=""/>
        <dsp:cNvSpPr/>
      </dsp:nvSpPr>
      <dsp:spPr>
        <a:xfrm rot="5400000">
          <a:off x="2618756" y="-499541"/>
          <a:ext cx="3755897" cy="59669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Congratulations!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Many happy returns (of the day)!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(A) Happy New Year!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I wish you all the very best!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Best wishes for…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I wish you good luck in everything.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A very enjoyable holiday to you!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Have a good time!</a:t>
          </a:r>
          <a:endParaRPr lang="ru-RU" sz="2200" kern="1200" dirty="0"/>
        </a:p>
      </dsp:txBody>
      <dsp:txXfrm rot="-5400000">
        <a:off x="1513253" y="789310"/>
        <a:ext cx="5783555" cy="338920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C45B37-561A-4963-BB85-EB9872859BB8}">
      <dsp:nvSpPr>
        <dsp:cNvPr id="0" name=""/>
        <dsp:cNvSpPr/>
      </dsp:nvSpPr>
      <dsp:spPr>
        <a:xfrm rot="5400000">
          <a:off x="-325379" y="811488"/>
          <a:ext cx="2169195" cy="15184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Advice</a:t>
          </a:r>
          <a:endParaRPr lang="ru-RU" sz="2100" b="1" kern="1200" dirty="0"/>
        </a:p>
      </dsp:txBody>
      <dsp:txXfrm rot="-5400000">
        <a:off x="1" y="1245326"/>
        <a:ext cx="1518436" cy="650759"/>
      </dsp:txXfrm>
    </dsp:sp>
    <dsp:sp modelId="{A94D5446-CAAE-49A9-BFCB-803167A5DBBE}">
      <dsp:nvSpPr>
        <dsp:cNvPr id="0" name=""/>
        <dsp:cNvSpPr/>
      </dsp:nvSpPr>
      <dsp:spPr>
        <a:xfrm rot="5400000">
          <a:off x="3585043" y="-2046127"/>
          <a:ext cx="2341238" cy="647445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You had better …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You’d better …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You’d rather… 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I think it would be good to…</a:t>
          </a:r>
          <a:endParaRPr lang="ru-RU" sz="2200" kern="1200" dirty="0"/>
        </a:p>
      </dsp:txBody>
      <dsp:txXfrm rot="-5400000">
        <a:off x="1518437" y="134769"/>
        <a:ext cx="6360161" cy="2112658"/>
      </dsp:txXfrm>
    </dsp:sp>
    <dsp:sp modelId="{2F627169-6944-4A9D-A47E-96116273E0F2}">
      <dsp:nvSpPr>
        <dsp:cNvPr id="0" name=""/>
        <dsp:cNvSpPr/>
      </dsp:nvSpPr>
      <dsp:spPr>
        <a:xfrm rot="5400000">
          <a:off x="-301069" y="3079947"/>
          <a:ext cx="2169195" cy="156705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Replies</a:t>
          </a:r>
          <a:endParaRPr lang="ru-RU" sz="2100" b="1" kern="1200" dirty="0"/>
        </a:p>
      </dsp:txBody>
      <dsp:txXfrm rot="-5400000">
        <a:off x="1" y="3562405"/>
        <a:ext cx="1567056" cy="602139"/>
      </dsp:txXfrm>
    </dsp:sp>
    <dsp:sp modelId="{AD0A64CD-39C7-42AD-97C0-5A85F06C097C}">
      <dsp:nvSpPr>
        <dsp:cNvPr id="0" name=""/>
        <dsp:cNvSpPr/>
      </dsp:nvSpPr>
      <dsp:spPr>
        <a:xfrm rot="5400000">
          <a:off x="3717540" y="290666"/>
          <a:ext cx="2124863" cy="63863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Good, I’ll do that.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You are right. That’s an idea.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Oh, I can’t agree to that.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I don’t think you are right.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No, I don’t want to do that.</a:t>
          </a:r>
          <a:endParaRPr lang="ru-RU" sz="2200" kern="1200" dirty="0"/>
        </a:p>
      </dsp:txBody>
      <dsp:txXfrm rot="-5400000">
        <a:off x="1586773" y="2525161"/>
        <a:ext cx="6282671" cy="191740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A0A3BF-3757-4321-81AB-2F15B5CB2C39}">
      <dsp:nvSpPr>
        <dsp:cNvPr id="0" name=""/>
        <dsp:cNvSpPr/>
      </dsp:nvSpPr>
      <dsp:spPr>
        <a:xfrm rot="5400000">
          <a:off x="-594252" y="1528793"/>
          <a:ext cx="2799193" cy="145234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Encourage-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 err="1"/>
            <a:t>ment</a:t>
          </a:r>
          <a:endParaRPr lang="ru-RU" sz="2100" b="1" kern="1200" dirty="0"/>
        </a:p>
      </dsp:txBody>
      <dsp:txXfrm rot="-5400000">
        <a:off x="79173" y="1581542"/>
        <a:ext cx="1452345" cy="1346848"/>
      </dsp:txXfrm>
    </dsp:sp>
    <dsp:sp modelId="{64288AB5-EBA3-47BE-A58C-87EDF5E5761E}">
      <dsp:nvSpPr>
        <dsp:cNvPr id="0" name=""/>
        <dsp:cNvSpPr/>
      </dsp:nvSpPr>
      <dsp:spPr>
        <a:xfrm rot="5400000">
          <a:off x="3089543" y="-755733"/>
          <a:ext cx="2818902" cy="59620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Cheer up!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Make the best of it.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Let’s hope for the best.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Never give way to despair.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Don’t let it get you down.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Why not give it another try?</a:t>
          </a:r>
          <a:endParaRPr lang="ru-RU" sz="2200" kern="1200" dirty="0"/>
        </a:p>
      </dsp:txBody>
      <dsp:txXfrm rot="-5400000">
        <a:off x="1517991" y="953426"/>
        <a:ext cx="5824401" cy="254368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C45B37-561A-4963-BB85-EB9872859BB8}">
      <dsp:nvSpPr>
        <dsp:cNvPr id="0" name=""/>
        <dsp:cNvSpPr/>
      </dsp:nvSpPr>
      <dsp:spPr>
        <a:xfrm rot="5400000">
          <a:off x="-325379" y="811488"/>
          <a:ext cx="2169195" cy="15184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Approval</a:t>
          </a:r>
          <a:endParaRPr lang="ru-RU" sz="2100" b="1" kern="1200" dirty="0"/>
        </a:p>
      </dsp:txBody>
      <dsp:txXfrm rot="-5400000">
        <a:off x="1" y="1245326"/>
        <a:ext cx="1518436" cy="650759"/>
      </dsp:txXfrm>
    </dsp:sp>
    <dsp:sp modelId="{A94D5446-CAAE-49A9-BFCB-803167A5DBBE}">
      <dsp:nvSpPr>
        <dsp:cNvPr id="0" name=""/>
        <dsp:cNvSpPr/>
      </dsp:nvSpPr>
      <dsp:spPr>
        <a:xfrm rot="5400000">
          <a:off x="3585043" y="-2046127"/>
          <a:ext cx="2341238" cy="647445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It’s a good thing.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Sounds good to me.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Fine!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That’ll do.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That’s just what I’m going to say.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I’m all for it.</a:t>
          </a:r>
          <a:endParaRPr lang="ru-RU" sz="2200" kern="1200" dirty="0"/>
        </a:p>
      </dsp:txBody>
      <dsp:txXfrm rot="-5400000">
        <a:off x="1518437" y="134769"/>
        <a:ext cx="6360161" cy="2112658"/>
      </dsp:txXfrm>
    </dsp:sp>
    <dsp:sp modelId="{2F627169-6944-4A9D-A47E-96116273E0F2}">
      <dsp:nvSpPr>
        <dsp:cNvPr id="0" name=""/>
        <dsp:cNvSpPr/>
      </dsp:nvSpPr>
      <dsp:spPr>
        <a:xfrm rot="5400000">
          <a:off x="-301069" y="3079947"/>
          <a:ext cx="2169195" cy="156705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Disapproval</a:t>
          </a:r>
          <a:endParaRPr lang="ru-RU" sz="2100" b="1" kern="1200" dirty="0"/>
        </a:p>
      </dsp:txBody>
      <dsp:txXfrm rot="-5400000">
        <a:off x="1" y="3562405"/>
        <a:ext cx="1567056" cy="602139"/>
      </dsp:txXfrm>
    </dsp:sp>
    <dsp:sp modelId="{AD0A64CD-39C7-42AD-97C0-5A85F06C097C}">
      <dsp:nvSpPr>
        <dsp:cNvPr id="0" name=""/>
        <dsp:cNvSpPr/>
      </dsp:nvSpPr>
      <dsp:spPr>
        <a:xfrm rot="5400000">
          <a:off x="3717540" y="290666"/>
          <a:ext cx="2124863" cy="63863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I’m against it.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That won’t do.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No go!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That won’t work.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What’s the use of… ?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What’s the good of … ?</a:t>
          </a:r>
          <a:endParaRPr lang="ru-RU" sz="2200" kern="1200" dirty="0"/>
        </a:p>
      </dsp:txBody>
      <dsp:txXfrm rot="-5400000">
        <a:off x="1586773" y="2525161"/>
        <a:ext cx="6282671" cy="191740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C45B37-561A-4963-BB85-EB9872859BB8}">
      <dsp:nvSpPr>
        <dsp:cNvPr id="0" name=""/>
        <dsp:cNvSpPr/>
      </dsp:nvSpPr>
      <dsp:spPr>
        <a:xfrm rot="5400000">
          <a:off x="-324537" y="452856"/>
          <a:ext cx="2274183" cy="159192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Invitations</a:t>
          </a:r>
          <a:endParaRPr lang="ru-RU" sz="2100" b="1" kern="1200" dirty="0"/>
        </a:p>
      </dsp:txBody>
      <dsp:txXfrm rot="-5400000">
        <a:off x="16591" y="907692"/>
        <a:ext cx="1591928" cy="682255"/>
      </dsp:txXfrm>
    </dsp:sp>
    <dsp:sp modelId="{A94D5446-CAAE-49A9-BFCB-803167A5DBBE}">
      <dsp:nvSpPr>
        <dsp:cNvPr id="0" name=""/>
        <dsp:cNvSpPr/>
      </dsp:nvSpPr>
      <dsp:spPr>
        <a:xfrm rot="5400000">
          <a:off x="3758539" y="-2158197"/>
          <a:ext cx="1693019" cy="60105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I’d like to invite you to the circus.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How (what) about going hiking?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Let’s go to see the new exhibition.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Would you like to go to the theatre?</a:t>
          </a:r>
          <a:endParaRPr lang="ru-RU" sz="2200" kern="1200" dirty="0"/>
        </a:p>
      </dsp:txBody>
      <dsp:txXfrm rot="-5400000">
        <a:off x="1599767" y="83221"/>
        <a:ext cx="5927917" cy="1527727"/>
      </dsp:txXfrm>
    </dsp:sp>
    <dsp:sp modelId="{2F627169-6944-4A9D-A47E-96116273E0F2}">
      <dsp:nvSpPr>
        <dsp:cNvPr id="0" name=""/>
        <dsp:cNvSpPr/>
      </dsp:nvSpPr>
      <dsp:spPr>
        <a:xfrm rot="5400000">
          <a:off x="-299050" y="2451977"/>
          <a:ext cx="2274183" cy="164290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Replies</a:t>
          </a:r>
          <a:endParaRPr lang="ru-RU" sz="2100" b="1" kern="1200" dirty="0"/>
        </a:p>
      </dsp:txBody>
      <dsp:txXfrm rot="-5400000">
        <a:off x="16591" y="2957787"/>
        <a:ext cx="1642902" cy="631281"/>
      </dsp:txXfrm>
    </dsp:sp>
    <dsp:sp modelId="{AD0A64CD-39C7-42AD-97C0-5A85F06C097C}">
      <dsp:nvSpPr>
        <dsp:cNvPr id="0" name=""/>
        <dsp:cNvSpPr/>
      </dsp:nvSpPr>
      <dsp:spPr>
        <a:xfrm rot="5400000">
          <a:off x="3863604" y="-20672"/>
          <a:ext cx="1530947" cy="593855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With pleasure.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Yes, I’d like to.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I’m afraid I can’t, because …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I’m sorry I can’t .</a:t>
          </a:r>
          <a:endParaRPr lang="ru-RU" sz="2200" kern="1200" dirty="0"/>
        </a:p>
      </dsp:txBody>
      <dsp:txXfrm rot="-5400000">
        <a:off x="1659803" y="2257865"/>
        <a:ext cx="5863816" cy="138147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C45B37-561A-4963-BB85-EB9872859BB8}">
      <dsp:nvSpPr>
        <dsp:cNvPr id="0" name=""/>
        <dsp:cNvSpPr/>
      </dsp:nvSpPr>
      <dsp:spPr>
        <a:xfrm rot="5400000">
          <a:off x="-365489" y="568302"/>
          <a:ext cx="2436598" cy="170561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Requests</a:t>
          </a:r>
          <a:endParaRPr lang="ru-RU" sz="2100" b="1" kern="1200" dirty="0"/>
        </a:p>
      </dsp:txBody>
      <dsp:txXfrm rot="-5400000">
        <a:off x="1" y="1055623"/>
        <a:ext cx="1705619" cy="730979"/>
      </dsp:txXfrm>
    </dsp:sp>
    <dsp:sp modelId="{A94D5446-CAAE-49A9-BFCB-803167A5DBBE}">
      <dsp:nvSpPr>
        <dsp:cNvPr id="0" name=""/>
        <dsp:cNvSpPr/>
      </dsp:nvSpPr>
      <dsp:spPr>
        <a:xfrm rot="5400000">
          <a:off x="3690198" y="-1968907"/>
          <a:ext cx="1958070" cy="592722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Please do … (Please don’t …)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Will you … ?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Would you … ?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Could you … ?</a:t>
          </a:r>
          <a:endParaRPr lang="ru-RU" sz="2200" kern="1200" dirty="0"/>
        </a:p>
      </dsp:txBody>
      <dsp:txXfrm rot="-5400000">
        <a:off x="1705620" y="111256"/>
        <a:ext cx="5831643" cy="1766900"/>
      </dsp:txXfrm>
    </dsp:sp>
    <dsp:sp modelId="{2F627169-6944-4A9D-A47E-96116273E0F2}">
      <dsp:nvSpPr>
        <dsp:cNvPr id="0" name=""/>
        <dsp:cNvSpPr/>
      </dsp:nvSpPr>
      <dsp:spPr>
        <a:xfrm rot="5400000">
          <a:off x="-365489" y="2953779"/>
          <a:ext cx="2436598" cy="170561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Replies</a:t>
          </a:r>
          <a:endParaRPr lang="ru-RU" sz="2100" b="1" kern="1200" dirty="0"/>
        </a:p>
      </dsp:txBody>
      <dsp:txXfrm rot="-5400000">
        <a:off x="1" y="3441100"/>
        <a:ext cx="1705619" cy="730979"/>
      </dsp:txXfrm>
    </dsp:sp>
    <dsp:sp modelId="{AD0A64CD-39C7-42AD-97C0-5A85F06C097C}">
      <dsp:nvSpPr>
        <dsp:cNvPr id="0" name=""/>
        <dsp:cNvSpPr/>
      </dsp:nvSpPr>
      <dsp:spPr>
        <a:xfrm rot="5400000">
          <a:off x="3669514" y="416569"/>
          <a:ext cx="1999438" cy="592722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Yes, certainly.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Of course, I will.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With pleasure (willingly).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(I’m) sorry I can’t.</a:t>
          </a:r>
          <a:endParaRPr lang="ru-RU" sz="2200" kern="1200" dirty="0"/>
        </a:p>
      </dsp:txBody>
      <dsp:txXfrm rot="-5400000">
        <a:off x="1705620" y="2478069"/>
        <a:ext cx="5829623" cy="18042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152679-8E86-436A-96FA-FCE92217A676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CC17F7-0BB9-42B3-B63A-C5FEB8A80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316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CC17F7-0BB9-42B3-B63A-C5FEB8A8097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006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CC17F7-0BB9-42B3-B63A-C5FEB8A8097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7496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CC17F7-0BB9-42B3-B63A-C5FEB8A80974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3216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CC17F7-0BB9-42B3-B63A-C5FEB8A80974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239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38E2C-8CBB-47F5-AB7A-D443264A2039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84CC9-740F-4640-A66C-3BDD3D92F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38E2C-8CBB-47F5-AB7A-D443264A2039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84CC9-740F-4640-A66C-3BDD3D92F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38E2C-8CBB-47F5-AB7A-D443264A2039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84CC9-740F-4640-A66C-3BDD3D92F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38E2C-8CBB-47F5-AB7A-D443264A2039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84CC9-740F-4640-A66C-3BDD3D92F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38E2C-8CBB-47F5-AB7A-D443264A2039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84CC9-740F-4640-A66C-3BDD3D92F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38E2C-8CBB-47F5-AB7A-D443264A2039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84CC9-740F-4640-A66C-3BDD3D92F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38E2C-8CBB-47F5-AB7A-D443264A2039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84CC9-740F-4640-A66C-3BDD3D92F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38E2C-8CBB-47F5-AB7A-D443264A2039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84CC9-740F-4640-A66C-3BDD3D92F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38E2C-8CBB-47F5-AB7A-D443264A2039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84CC9-740F-4640-A66C-3BDD3D92F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38E2C-8CBB-47F5-AB7A-D443264A2039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84CC9-740F-4640-A66C-3BDD3D92F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38E2C-8CBB-47F5-AB7A-D443264A2039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84CC9-740F-4640-A66C-3BDD3D92F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38E2C-8CBB-47F5-AB7A-D443264A2039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84CC9-740F-4640-A66C-3BDD3D92F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 dir="rd"/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Relationship Id="rId9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0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Relationship Id="rId9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4" Type="http://schemas.openxmlformats.org/officeDocument/2006/relationships/diagramData" Target="../diagrams/data1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2.xml"/><Relationship Id="rId3" Type="http://schemas.openxmlformats.org/officeDocument/2006/relationships/audio" Target="../media/audio1.wav"/><Relationship Id="rId7" Type="http://schemas.openxmlformats.org/officeDocument/2006/relationships/diagramQuickStyle" Target="../diagrams/quickStyle1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2.xml"/><Relationship Id="rId5" Type="http://schemas.openxmlformats.org/officeDocument/2006/relationships/diagramData" Target="../diagrams/data12.xml"/><Relationship Id="rId10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microsoft.com/office/2007/relationships/diagramDrawing" Target="../diagrams/drawing12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3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3.xml"/><Relationship Id="rId5" Type="http://schemas.openxmlformats.org/officeDocument/2006/relationships/diagramLayout" Target="../diagrams/layout13.xml"/><Relationship Id="rId4" Type="http://schemas.openxmlformats.org/officeDocument/2006/relationships/diagramData" Target="../diagrams/data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nfourok.ru/kursy/coursePP?doc_dwn=1767447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audio" Target="../media/audio1.wav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10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microsoft.com/office/2007/relationships/diagramDrawing" Target="../diagrams/drawing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audio" Target="../media/audio1.wav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10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microsoft.com/office/2007/relationships/diagramDrawing" Target="../diagrams/drawin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audio" Target="../media/audio1.wav"/><Relationship Id="rId7" Type="http://schemas.openxmlformats.org/officeDocument/2006/relationships/diagramQuickStyle" Target="../diagrams/quickStyle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6.xml"/><Relationship Id="rId5" Type="http://schemas.openxmlformats.org/officeDocument/2006/relationships/diagramData" Target="../diagrams/data6.xml"/><Relationship Id="rId10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microsoft.com/office/2007/relationships/diagramDrawing" Target="../diagrams/drawing6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Флаг, Великобритания, Королева, Страны, Нация"/>
          <p:cNvPicPr>
            <a:picLocks noChangeAspect="1" noChangeArrowheads="1"/>
          </p:cNvPicPr>
          <p:nvPr/>
        </p:nvPicPr>
        <p:blipFill>
          <a:blip r:embed="rId3" cstate="print">
            <a:lum bright="22000" contrast="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6" name="AutoShape 2" descr="https://www.votpusk.ru/story/edit/foto/large/158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23628" y="1124744"/>
            <a:ext cx="6696744" cy="4896544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7410" name="Picture 2" descr="Schoo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54582" y="4077072"/>
            <a:ext cx="3065890" cy="238667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507298" y="2204864"/>
            <a:ext cx="413247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b="1" dirty="0">
                <a:solidFill>
                  <a:srgbClr val="C00000"/>
                </a:solidFill>
                <a:latin typeface="HeinrichScript" pitchFamily="2" charset="0"/>
              </a:rPr>
              <a:t>Conversational </a:t>
            </a:r>
          </a:p>
          <a:p>
            <a:pPr algn="ctr"/>
            <a:r>
              <a:rPr lang="en-US" sz="4800" b="1" dirty="0">
                <a:solidFill>
                  <a:srgbClr val="C00000"/>
                </a:solidFill>
                <a:latin typeface="HeinrichScript" pitchFamily="2" charset="0"/>
              </a:rPr>
              <a:t>formulas</a:t>
            </a:r>
            <a:endParaRPr lang="ru-RU" sz="4800" b="1" dirty="0">
              <a:solidFill>
                <a:srgbClr val="C00000"/>
              </a:solidFill>
              <a:latin typeface="HeinrichScript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7664" y="4437112"/>
            <a:ext cx="3306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Составитель: </a:t>
            </a:r>
          </a:p>
          <a:p>
            <a:r>
              <a:rPr lang="ru-RU" dirty="0"/>
              <a:t>учитель английского языка</a:t>
            </a:r>
            <a:endParaRPr lang="en-US" dirty="0"/>
          </a:p>
          <a:p>
            <a:r>
              <a:rPr lang="ru-RU" dirty="0"/>
              <a:t>МБОУ «СОШ №3» г. Абакана</a:t>
            </a:r>
          </a:p>
          <a:p>
            <a:r>
              <a:rPr lang="ru-RU" dirty="0"/>
              <a:t>Самойлова Н.В.</a:t>
            </a:r>
            <a:endParaRPr lang="en-US" dirty="0"/>
          </a:p>
        </p:txBody>
      </p:sp>
    </p:spTree>
  </p:cSld>
  <p:clrMapOvr>
    <a:masterClrMapping/>
  </p:clrMapOvr>
  <p:transition spd="med">
    <p:pull dir="r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Флаг, Великобритания, Королева, Страны, Нация"/>
          <p:cNvPicPr>
            <a:picLocks noChangeAspect="1" noChangeArrowheads="1"/>
          </p:cNvPicPr>
          <p:nvPr/>
        </p:nvPicPr>
        <p:blipFill>
          <a:blip r:embed="rId3" cstate="print">
            <a:lum bright="22000" contrast="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6" name="AutoShape 2" descr="https://www.votpusk.ru/story/edit/foto/large/158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332656"/>
            <a:ext cx="8496944" cy="61926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62" name="AutoShape 2" descr="http://s4.pic4you.ru/y2014/08-13/12216/454397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854768100"/>
              </p:ext>
            </p:extLst>
          </p:nvPr>
        </p:nvGraphicFramePr>
        <p:xfrm>
          <a:off x="575556" y="1726208"/>
          <a:ext cx="7668852" cy="4414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23528" y="476672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How to</a:t>
            </a:r>
            <a:r>
              <a:rPr lang="ru-RU" sz="3200" b="1" dirty="0"/>
              <a:t> </a:t>
            </a:r>
            <a:r>
              <a:rPr lang="en-US" sz="3200" b="1" dirty="0"/>
              <a:t>Invite and How to Accept or </a:t>
            </a:r>
          </a:p>
          <a:p>
            <a:pPr algn="ctr"/>
            <a:r>
              <a:rPr lang="en-US" sz="3200" b="1" dirty="0"/>
              <a:t>Reject the Invitation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652667350"/>
      </p:ext>
    </p:extLst>
  </p:cSld>
  <p:clrMapOvr>
    <a:masterClrMapping/>
  </p:clrMapOvr>
  <p:transition spd="med">
    <p:pull dir="r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Флаг, Великобритания, Королева, Страны, Нация"/>
          <p:cNvPicPr>
            <a:picLocks noChangeAspect="1" noChangeArrowheads="1"/>
          </p:cNvPicPr>
          <p:nvPr/>
        </p:nvPicPr>
        <p:blipFill>
          <a:blip r:embed="rId3" cstate="print">
            <a:lum bright="22000" contrast="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6" name="AutoShape 2" descr="https://www.votpusk.ru/story/edit/foto/large/158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332656"/>
            <a:ext cx="8496944" cy="61926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62" name="AutoShape 2" descr="http://s4.pic4you.ru/y2014/08-13/12216/454397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45634068"/>
              </p:ext>
            </p:extLst>
          </p:nvPr>
        </p:nvGraphicFramePr>
        <p:xfrm>
          <a:off x="539552" y="1196752"/>
          <a:ext cx="7632848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475656" y="476672"/>
            <a:ext cx="6408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How to Make Requests</a:t>
            </a:r>
            <a:endParaRPr lang="ru-RU" sz="3200" b="1" dirty="0"/>
          </a:p>
        </p:txBody>
      </p:sp>
      <p:pic>
        <p:nvPicPr>
          <p:cNvPr id="15364" name="Picture 4" descr="http://s4.pic4you.ru/y2014/08-13/12216/4543971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36296" y="4581128"/>
            <a:ext cx="1652642" cy="20162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4660362"/>
      </p:ext>
    </p:extLst>
  </p:cSld>
  <p:clrMapOvr>
    <a:masterClrMapping/>
  </p:clrMapOvr>
  <p:transition spd="med">
    <p:pull dir="r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Флаг, Великобритания, Королева, Страны, Нация"/>
          <p:cNvPicPr>
            <a:picLocks noChangeAspect="1" noChangeArrowheads="1"/>
          </p:cNvPicPr>
          <p:nvPr/>
        </p:nvPicPr>
        <p:blipFill>
          <a:blip r:embed="rId3" cstate="print">
            <a:lum bright="22000" contrast="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6" name="AutoShape 2" descr="https://www.votpusk.ru/story/edit/foto/large/158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332656"/>
            <a:ext cx="8496944" cy="61926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62" name="AutoShape 2" descr="http://s4.pic4you.ru/y2014/08-13/12216/454397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4293775042"/>
              </p:ext>
            </p:extLst>
          </p:nvPr>
        </p:nvGraphicFramePr>
        <p:xfrm>
          <a:off x="539552" y="1196752"/>
          <a:ext cx="7632848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475656" y="476672"/>
            <a:ext cx="6408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How to Apologize</a:t>
            </a:r>
            <a:endParaRPr lang="ru-RU" sz="3200" b="1" dirty="0"/>
          </a:p>
        </p:txBody>
      </p:sp>
      <p:pic>
        <p:nvPicPr>
          <p:cNvPr id="15364" name="Picture 4" descr="http://s4.pic4you.ru/y2014/08-13/12216/4543971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36296" y="4581128"/>
            <a:ext cx="1652642" cy="20162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97144696"/>
      </p:ext>
    </p:extLst>
  </p:cSld>
  <p:clrMapOvr>
    <a:masterClrMapping/>
  </p:clrMapOvr>
  <p:transition spd="med">
    <p:pull dir="r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Флаг, Великобритания, Королева, Страны, Нация"/>
          <p:cNvPicPr>
            <a:picLocks noChangeAspect="1" noChangeArrowheads="1"/>
          </p:cNvPicPr>
          <p:nvPr/>
        </p:nvPicPr>
        <p:blipFill>
          <a:blip r:embed="rId3" cstate="print">
            <a:lum bright="22000" contrast="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6" name="AutoShape 2" descr="https://www.votpusk.ru/story/edit/foto/large/158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332656"/>
            <a:ext cx="8496944" cy="61926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62" name="AutoShape 2" descr="http://s4.pic4you.ru/y2014/08-13/12216/454397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818243886"/>
              </p:ext>
            </p:extLst>
          </p:nvPr>
        </p:nvGraphicFramePr>
        <p:xfrm>
          <a:off x="575556" y="1172506"/>
          <a:ext cx="7992888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23528" y="476672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How to Ask for and Give an Opinion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789449294"/>
      </p:ext>
    </p:extLst>
  </p:cSld>
  <p:clrMapOvr>
    <a:masterClrMapping/>
  </p:clrMapOvr>
  <p:transition spd="med">
    <p:pull dir="r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Флаг, Великобритания, Королева, Страны, Нация"/>
          <p:cNvPicPr>
            <a:picLocks noChangeAspect="1" noChangeArrowheads="1"/>
          </p:cNvPicPr>
          <p:nvPr/>
        </p:nvPicPr>
        <p:blipFill>
          <a:blip r:embed="rId4" cstate="print">
            <a:lum bright="22000" contrast="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6" name="AutoShape 2" descr="https://www.votpusk.ru/story/edit/foto/large/158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332656"/>
            <a:ext cx="8496944" cy="61926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62" name="AutoShape 2" descr="http://s4.pic4you.ru/y2014/08-13/12216/454397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4037890590"/>
              </p:ext>
            </p:extLst>
          </p:nvPr>
        </p:nvGraphicFramePr>
        <p:xfrm>
          <a:off x="460375" y="1061447"/>
          <a:ext cx="7928049" cy="48878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23528" y="476672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How to Express Doubt</a:t>
            </a:r>
            <a:endParaRPr lang="ru-RU" sz="3200" b="1" dirty="0"/>
          </a:p>
        </p:txBody>
      </p:sp>
      <p:pic>
        <p:nvPicPr>
          <p:cNvPr id="15364" name="Picture 4" descr="http://s4.pic4you.ru/y2014/08-13/12216/4543971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36296" y="4581128"/>
            <a:ext cx="1652642" cy="20162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38520221"/>
      </p:ext>
    </p:extLst>
  </p:cSld>
  <p:clrMapOvr>
    <a:masterClrMapping/>
  </p:clrMapOvr>
  <p:transition spd="med">
    <p:pull dir="r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Флаг, Великобритания, Королева, Страны, Нация"/>
          <p:cNvPicPr>
            <a:picLocks noChangeAspect="1" noChangeArrowheads="1"/>
          </p:cNvPicPr>
          <p:nvPr/>
        </p:nvPicPr>
        <p:blipFill>
          <a:blip r:embed="rId3" cstate="print">
            <a:lum bright="22000" contrast="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6" name="AutoShape 2" descr="https://www.votpusk.ru/story/edit/foto/large/158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332656"/>
            <a:ext cx="8496944" cy="61926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62" name="AutoShape 2" descr="http://s4.pic4you.ru/y2014/08-13/12216/454397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481400197"/>
              </p:ext>
            </p:extLst>
          </p:nvPr>
        </p:nvGraphicFramePr>
        <p:xfrm>
          <a:off x="575556" y="1412776"/>
          <a:ext cx="7884876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23528" y="476672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How to Make a Suggestion and How to Reply Expressing Likes, Dislikes and Preferences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720379309"/>
      </p:ext>
    </p:extLst>
  </p:cSld>
  <p:clrMapOvr>
    <a:masterClrMapping/>
  </p:clrMapOvr>
  <p:transition spd="med">
    <p:pull dir="r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Флаг, Великобритания, Королева, Страны, Нация"/>
          <p:cNvPicPr>
            <a:picLocks noChangeAspect="1" noChangeArrowheads="1"/>
          </p:cNvPicPr>
          <p:nvPr/>
        </p:nvPicPr>
        <p:blipFill>
          <a:blip r:embed="rId3" cstate="print">
            <a:lum bright="22000" contrast="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6" name="AutoShape 2" descr="https://www.votpusk.ru/story/edit/foto/large/158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3568" y="569588"/>
            <a:ext cx="7776864" cy="5544616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2.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556792"/>
            <a:ext cx="77048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100" dirty="0"/>
              <a:t>Шаблон презентации -</a:t>
            </a:r>
          </a:p>
          <a:p>
            <a:r>
              <a:rPr lang="ru-RU" sz="2100" u="sng" dirty="0">
                <a:hlinkClick r:id="rId4"/>
              </a:rPr>
              <a:t> https://infourok.ru/kursy/coursePP?doc_dwn=1767447</a:t>
            </a:r>
            <a:endParaRPr lang="ru-RU" sz="2100" u="sng" dirty="0"/>
          </a:p>
          <a:p>
            <a:endParaRPr lang="ru-RU" sz="2100" u="sng" dirty="0"/>
          </a:p>
          <a:p>
            <a:r>
              <a:rPr lang="ru-RU" sz="2100" dirty="0"/>
              <a:t>2. Материалы журнала «Иностранный язык в </a:t>
            </a:r>
            <a:r>
              <a:rPr lang="ru-RU" sz="2100"/>
              <a:t>школе»</a:t>
            </a:r>
            <a:endParaRPr lang="ru-RU" sz="2600" dirty="0"/>
          </a:p>
        </p:txBody>
      </p:sp>
      <p:sp>
        <p:nvSpPr>
          <p:cNvPr id="6" name="TextBox 5"/>
          <p:cNvSpPr txBox="1"/>
          <p:nvPr/>
        </p:nvSpPr>
        <p:spPr>
          <a:xfrm>
            <a:off x="3563888" y="908720"/>
            <a:ext cx="2266774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>
                <a:ln w="11430"/>
              </a:rPr>
              <a:t>Источники:</a:t>
            </a:r>
          </a:p>
        </p:txBody>
      </p:sp>
    </p:spTree>
  </p:cSld>
  <p:clrMapOvr>
    <a:masterClrMapping/>
  </p:clrMapOvr>
  <p:transition spd="med">
    <p:pull dir="r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Флаг, Великобритания, Королева, Страны, Нация"/>
          <p:cNvPicPr>
            <a:picLocks noChangeAspect="1" noChangeArrowheads="1"/>
          </p:cNvPicPr>
          <p:nvPr/>
        </p:nvPicPr>
        <p:blipFill>
          <a:blip r:embed="rId3" cstate="print">
            <a:lum bright="22000" contrast="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6" name="AutoShape 2" descr="https://www.votpusk.ru/story/edit/foto/large/158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332656"/>
            <a:ext cx="8496944" cy="61926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62" name="AutoShape 2" descr="http://s4.pic4you.ru/y2014/08-13/12216/454397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423151447"/>
              </p:ext>
            </p:extLst>
          </p:nvPr>
        </p:nvGraphicFramePr>
        <p:xfrm>
          <a:off x="539552" y="1196752"/>
          <a:ext cx="7632848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475656" y="476672"/>
            <a:ext cx="6408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How to Ask for and Give Directions</a:t>
            </a:r>
            <a:endParaRPr lang="ru-RU" sz="3200" b="1" dirty="0"/>
          </a:p>
        </p:txBody>
      </p:sp>
      <p:pic>
        <p:nvPicPr>
          <p:cNvPr id="15364" name="Picture 4" descr="http://s4.pic4you.ru/y2014/08-13/12216/4543971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36296" y="4581128"/>
            <a:ext cx="1652642" cy="20162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Флаг, Великобритания, Королева, Страны, Нация"/>
          <p:cNvPicPr>
            <a:picLocks noChangeAspect="1" noChangeArrowheads="1"/>
          </p:cNvPicPr>
          <p:nvPr/>
        </p:nvPicPr>
        <p:blipFill>
          <a:blip r:embed="rId3" cstate="print">
            <a:lum bright="22000" contrast="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6" name="AutoShape 2" descr="https://www.votpusk.ru/story/edit/foto/large/158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332656"/>
            <a:ext cx="8496944" cy="61926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62" name="AutoShape 2" descr="http://s4.pic4you.ru/y2014/08-13/12216/454397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602136496"/>
              </p:ext>
            </p:extLst>
          </p:nvPr>
        </p:nvGraphicFramePr>
        <p:xfrm>
          <a:off x="575556" y="1172506"/>
          <a:ext cx="7992888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23528" y="476672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How to express Agreement or Disagreement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945177164"/>
      </p:ext>
    </p:extLst>
  </p:cSld>
  <p:clrMapOvr>
    <a:masterClrMapping/>
  </p:clrMapOvr>
  <p:transition spd="med">
    <p:pull dir="r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Флаг, Великобритания, Королева, Страны, Нация"/>
          <p:cNvPicPr>
            <a:picLocks noChangeAspect="1" noChangeArrowheads="1"/>
          </p:cNvPicPr>
          <p:nvPr/>
        </p:nvPicPr>
        <p:blipFill>
          <a:blip r:embed="rId4" cstate="print">
            <a:lum bright="22000" contrast="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6" name="AutoShape 2" descr="https://www.votpusk.ru/story/edit/foto/large/158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332656"/>
            <a:ext cx="8496944" cy="61926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62" name="AutoShape 2" descr="http://s4.pic4you.ru/y2014/08-13/12216/454397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118572351"/>
              </p:ext>
            </p:extLst>
          </p:nvPr>
        </p:nvGraphicFramePr>
        <p:xfrm>
          <a:off x="323529" y="492994"/>
          <a:ext cx="8064896" cy="5456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23528" y="476672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How to Express Opinions</a:t>
            </a:r>
            <a:endParaRPr lang="ru-RU" sz="3200" b="1" dirty="0"/>
          </a:p>
        </p:txBody>
      </p:sp>
      <p:pic>
        <p:nvPicPr>
          <p:cNvPr id="15364" name="Picture 4" descr="http://s4.pic4you.ru/y2014/08-13/12216/4543971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36296" y="4581128"/>
            <a:ext cx="1652642" cy="20162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63158049"/>
      </p:ext>
    </p:extLst>
  </p:cSld>
  <p:clrMapOvr>
    <a:masterClrMapping/>
  </p:clrMapOvr>
  <p:transition spd="med">
    <p:pull dir="r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Флаг, Великобритания, Королева, Страны, Нация"/>
          <p:cNvPicPr>
            <a:picLocks noChangeAspect="1" noChangeArrowheads="1"/>
          </p:cNvPicPr>
          <p:nvPr/>
        </p:nvPicPr>
        <p:blipFill>
          <a:blip r:embed="rId4" cstate="print">
            <a:lum bright="22000" contrast="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6" name="AutoShape 2" descr="https://www.votpusk.ru/story/edit/foto/large/158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332656"/>
            <a:ext cx="8496944" cy="61926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62" name="AutoShape 2" descr="http://s4.pic4you.ru/y2014/08-13/12216/454397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560295878"/>
              </p:ext>
            </p:extLst>
          </p:nvPr>
        </p:nvGraphicFramePr>
        <p:xfrm>
          <a:off x="460375" y="1061447"/>
          <a:ext cx="7928049" cy="48878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23528" y="476672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How to Congratulate and Wish Something on Different Occasions</a:t>
            </a:r>
            <a:endParaRPr lang="ru-RU" sz="3200" b="1" dirty="0"/>
          </a:p>
        </p:txBody>
      </p:sp>
      <p:pic>
        <p:nvPicPr>
          <p:cNvPr id="15364" name="Picture 4" descr="http://s4.pic4you.ru/y2014/08-13/12216/4543971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36296" y="4581128"/>
            <a:ext cx="1652642" cy="20162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5548431"/>
      </p:ext>
    </p:extLst>
  </p:cSld>
  <p:clrMapOvr>
    <a:masterClrMapping/>
  </p:clrMapOvr>
  <p:transition spd="med">
    <p:pull dir="r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Флаг, Великобритания, Королева, Страны, Нация"/>
          <p:cNvPicPr>
            <a:picLocks noChangeAspect="1" noChangeArrowheads="1"/>
          </p:cNvPicPr>
          <p:nvPr/>
        </p:nvPicPr>
        <p:blipFill>
          <a:blip r:embed="rId3" cstate="print">
            <a:lum bright="22000" contrast="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323528" y="332656"/>
            <a:ext cx="8496944" cy="61926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520454" y="4175502"/>
            <a:ext cx="3051546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/>
              <a:t>Wonderful!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/>
              <a:t>That’s good news!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/>
              <a:t>How nice, indeed!</a:t>
            </a:r>
            <a:endParaRPr lang="ru-RU" sz="2200" b="1" dirty="0"/>
          </a:p>
        </p:txBody>
      </p:sp>
      <p:sp>
        <p:nvSpPr>
          <p:cNvPr id="11266" name="AutoShape 2" descr="https://www.votpusk.ru/story/edit/foto/large/158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38" name="Picture 2" descr="Картинка Schoo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53136"/>
            <a:ext cx="1421567" cy="189246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83568" y="548680"/>
            <a:ext cx="77768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How to Show Surprise, Polite Interest, Joy, </a:t>
            </a:r>
          </a:p>
          <a:p>
            <a:pPr algn="ctr"/>
            <a:r>
              <a:rPr lang="en-US" sz="3200" b="1" dirty="0"/>
              <a:t>Regret on Hearing Some News</a:t>
            </a:r>
            <a:endParaRPr lang="ru-RU" sz="32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895528" y="4139634"/>
            <a:ext cx="3051546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/>
              <a:t>Oh, I’m sorry.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/>
              <a:t>Well, it’s a pity, indeed.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/>
              <a:t>That’s bad news.</a:t>
            </a:r>
            <a:endParaRPr lang="ru-RU" sz="22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861851" y="1754528"/>
            <a:ext cx="3168354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/>
              <a:t>How interesting, indeed.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/>
              <a:t>Oh, really!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/>
              <a:t>I see.</a:t>
            </a:r>
            <a:endParaRPr lang="ru-RU" sz="22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344222" y="1754528"/>
            <a:ext cx="3168354" cy="16834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/>
              <a:t>I’m surprised.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/>
              <a:t>Oh, really!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/>
              <a:t>I can’t believe it.</a:t>
            </a:r>
            <a:endParaRPr lang="ru-RU" sz="2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344222" y="3429003"/>
            <a:ext cx="3168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dirty="0"/>
              <a:t> Surprise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283968" y="38610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895527" y="3410108"/>
            <a:ext cx="314884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dirty="0"/>
              <a:t>Interest</a:t>
            </a:r>
            <a:endParaRPr lang="ru-RU" sz="2100" dirty="0"/>
          </a:p>
        </p:txBody>
      </p:sp>
      <p:sp>
        <p:nvSpPr>
          <p:cNvPr id="18" name="TextBox 17"/>
          <p:cNvSpPr txBox="1"/>
          <p:nvPr/>
        </p:nvSpPr>
        <p:spPr>
          <a:xfrm>
            <a:off x="1520455" y="5908630"/>
            <a:ext cx="305154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dirty="0"/>
              <a:t>Joy</a:t>
            </a:r>
            <a:endParaRPr lang="ru-RU" sz="2100" dirty="0"/>
          </a:p>
        </p:txBody>
      </p:sp>
      <p:sp>
        <p:nvSpPr>
          <p:cNvPr id="19" name="TextBox 18"/>
          <p:cNvSpPr txBox="1"/>
          <p:nvPr/>
        </p:nvSpPr>
        <p:spPr>
          <a:xfrm>
            <a:off x="4920559" y="5229200"/>
            <a:ext cx="302651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200" dirty="0"/>
          </a:p>
          <a:p>
            <a:endParaRPr lang="en-US" sz="2200" dirty="0"/>
          </a:p>
          <a:p>
            <a:pPr algn="ctr"/>
            <a:r>
              <a:rPr lang="en-US" sz="2100" dirty="0"/>
              <a:t>Regret</a:t>
            </a:r>
            <a:endParaRPr lang="ru-RU" sz="2100" dirty="0"/>
          </a:p>
        </p:txBody>
      </p:sp>
      <p:sp>
        <p:nvSpPr>
          <p:cNvPr id="21" name="TextBox 20"/>
          <p:cNvSpPr txBox="1"/>
          <p:nvPr/>
        </p:nvSpPr>
        <p:spPr>
          <a:xfrm>
            <a:off x="4283968" y="60932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 spd="med">
    <p:pull dir="r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/>
      <p:bldP spid="10" grpId="0" animBg="1"/>
      <p:bldP spid="11" grpId="0" animBg="1"/>
      <p:bldP spid="13" grpId="0" animBg="1"/>
      <p:bldP spid="15" grpId="0"/>
      <p:bldP spid="16" grpId="0"/>
      <p:bldP spid="17" grpId="0"/>
      <p:bldP spid="18" grpId="0"/>
      <p:bldP spid="19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Флаг, Великобритания, Королева, Страны, Нация"/>
          <p:cNvPicPr>
            <a:picLocks noChangeAspect="1" noChangeArrowheads="1"/>
          </p:cNvPicPr>
          <p:nvPr/>
        </p:nvPicPr>
        <p:blipFill>
          <a:blip r:embed="rId3" cstate="print">
            <a:lum bright="22000" contrast="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6" name="AutoShape 2" descr="https://www.votpusk.ru/story/edit/foto/large/158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332656"/>
            <a:ext cx="8496944" cy="61926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62" name="AutoShape 2" descr="http://s4.pic4you.ru/y2014/08-13/12216/454397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590340175"/>
              </p:ext>
            </p:extLst>
          </p:nvPr>
        </p:nvGraphicFramePr>
        <p:xfrm>
          <a:off x="575556" y="1172506"/>
          <a:ext cx="7992888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23528" y="476672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How to Give Advice and How to Accept it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140967989"/>
      </p:ext>
    </p:extLst>
  </p:cSld>
  <p:clrMapOvr>
    <a:masterClrMapping/>
  </p:clrMapOvr>
  <p:transition spd="med">
    <p:pull dir="r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Флаг, Великобритания, Королева, Страны, Нация"/>
          <p:cNvPicPr>
            <a:picLocks noChangeAspect="1" noChangeArrowheads="1"/>
          </p:cNvPicPr>
          <p:nvPr/>
        </p:nvPicPr>
        <p:blipFill>
          <a:blip r:embed="rId4" cstate="print">
            <a:lum bright="22000" contrast="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6" name="AutoShape 2" descr="https://www.votpusk.ru/story/edit/foto/large/158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332656"/>
            <a:ext cx="8496944" cy="61926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62" name="AutoShape 2" descr="http://s4.pic4you.ru/y2014/08-13/12216/454397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290150395"/>
              </p:ext>
            </p:extLst>
          </p:nvPr>
        </p:nvGraphicFramePr>
        <p:xfrm>
          <a:off x="460375" y="1061447"/>
          <a:ext cx="7928049" cy="48878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23528" y="476672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How to Express Encouragement</a:t>
            </a:r>
            <a:endParaRPr lang="ru-RU" sz="3200" b="1" dirty="0"/>
          </a:p>
        </p:txBody>
      </p:sp>
      <p:pic>
        <p:nvPicPr>
          <p:cNvPr id="15364" name="Picture 4" descr="http://s4.pic4you.ru/y2014/08-13/12216/4543971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36296" y="4581128"/>
            <a:ext cx="1652642" cy="20162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47580525"/>
      </p:ext>
    </p:extLst>
  </p:cSld>
  <p:clrMapOvr>
    <a:masterClrMapping/>
  </p:clrMapOvr>
  <p:transition spd="med">
    <p:pull dir="r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Флаг, Великобритания, Королева, Страны, Нация"/>
          <p:cNvPicPr>
            <a:picLocks noChangeAspect="1" noChangeArrowheads="1"/>
          </p:cNvPicPr>
          <p:nvPr/>
        </p:nvPicPr>
        <p:blipFill>
          <a:blip r:embed="rId3" cstate="print">
            <a:lum bright="22000" contrast="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6" name="AutoShape 2" descr="https://www.votpusk.ru/story/edit/foto/large/158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332656"/>
            <a:ext cx="8496944" cy="61926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62" name="AutoShape 2" descr="http://s4.pic4you.ru/y2014/08-13/12216/454397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126390281"/>
              </p:ext>
            </p:extLst>
          </p:nvPr>
        </p:nvGraphicFramePr>
        <p:xfrm>
          <a:off x="575556" y="1172506"/>
          <a:ext cx="7992888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23528" y="476672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How to Express Approval or Disapproval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801386138"/>
      </p:ext>
    </p:extLst>
  </p:cSld>
  <p:clrMapOvr>
    <a:masterClrMapping/>
  </p:clrMapOvr>
  <p:transition spd="med">
    <p:pull dir="r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1023</Words>
  <Application>Microsoft Office PowerPoint</Application>
  <PresentationFormat>Экран (4:3)</PresentationFormat>
  <Paragraphs>196</Paragraphs>
  <Slides>16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HeinrichScript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Natalya</cp:lastModifiedBy>
  <cp:revision>53</cp:revision>
  <dcterms:created xsi:type="dcterms:W3CDTF">2017-02-11T15:03:34Z</dcterms:created>
  <dcterms:modified xsi:type="dcterms:W3CDTF">2018-08-18T14:29:18Z</dcterms:modified>
</cp:coreProperties>
</file>