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692695"/>
            <a:ext cx="9144001" cy="6165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76673"/>
            <a:ext cx="9143999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92696"/>
            <a:ext cx="3520440" cy="5433467"/>
          </a:xfrm>
        </p:spPr>
        <p:txBody>
          <a:bodyPr>
            <a:normAutofit/>
          </a:bodyPr>
          <a:lstStyle/>
          <a:p>
            <a:r>
              <a:rPr lang="ru-RU" dirty="0" smtClean="0"/>
              <a:t>Из каждого слова уберите один согласный, чтобы получилось новое слово:</a:t>
            </a:r>
          </a:p>
          <a:p>
            <a:r>
              <a:rPr lang="ru-RU" dirty="0" smtClean="0"/>
              <a:t>Всласть</a:t>
            </a:r>
          </a:p>
          <a:p>
            <a:r>
              <a:rPr lang="ru-RU" dirty="0" smtClean="0"/>
              <a:t>Краска</a:t>
            </a:r>
          </a:p>
          <a:p>
            <a:r>
              <a:rPr lang="ru-RU" dirty="0" smtClean="0"/>
              <a:t>Склон</a:t>
            </a:r>
          </a:p>
          <a:p>
            <a:r>
              <a:rPr lang="ru-RU" dirty="0" smtClean="0"/>
              <a:t>Полк</a:t>
            </a:r>
          </a:p>
          <a:p>
            <a:r>
              <a:rPr lang="ru-RU" dirty="0" smtClean="0"/>
              <a:t>Тепло</a:t>
            </a:r>
          </a:p>
          <a:p>
            <a:r>
              <a:rPr lang="ru-RU" dirty="0" smtClean="0"/>
              <a:t>Беда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692696"/>
            <a:ext cx="3520440" cy="5433467"/>
          </a:xfrm>
        </p:spPr>
        <p:txBody>
          <a:bodyPr>
            <a:normAutofit/>
          </a:bodyPr>
          <a:lstStyle/>
          <a:p>
            <a:r>
              <a:rPr lang="ru-RU" dirty="0" smtClean="0"/>
              <a:t>Добавьте к каждому слову один согласный, чтобы получилось новое слово:</a:t>
            </a:r>
          </a:p>
          <a:p>
            <a:r>
              <a:rPr lang="ru-RU" dirty="0" smtClean="0"/>
              <a:t>Рубка</a:t>
            </a:r>
          </a:p>
          <a:p>
            <a:r>
              <a:rPr lang="ru-RU" dirty="0" smtClean="0"/>
              <a:t>Стол</a:t>
            </a:r>
          </a:p>
          <a:p>
            <a:r>
              <a:rPr lang="ru-RU" dirty="0" smtClean="0"/>
              <a:t>Клад</a:t>
            </a:r>
          </a:p>
          <a:p>
            <a:r>
              <a:rPr lang="ru-RU" dirty="0" smtClean="0"/>
              <a:t>Лапа</a:t>
            </a:r>
          </a:p>
          <a:p>
            <a:r>
              <a:rPr lang="ru-RU" dirty="0" smtClean="0"/>
              <a:t>Шар</a:t>
            </a:r>
          </a:p>
          <a:p>
            <a:r>
              <a:rPr lang="ru-RU" dirty="0" smtClean="0"/>
              <a:t>Усы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7239000" cy="417886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Водит – водитель</a:t>
            </a:r>
          </a:p>
          <a:p>
            <a:r>
              <a:rPr lang="ru-RU" sz="2800" dirty="0" smtClean="0"/>
              <a:t>Просить – просьба</a:t>
            </a:r>
          </a:p>
          <a:p>
            <a:r>
              <a:rPr lang="ru-RU" sz="2800" dirty="0" smtClean="0"/>
              <a:t>Бежать - пробежка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Позиционные чередования звуков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060848"/>
            <a:ext cx="3898776" cy="117151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77788" indent="-77788" algn="ctr">
              <a:buNone/>
              <a:tabLst>
                <a:tab pos="77788" algn="l"/>
              </a:tabLst>
            </a:pPr>
            <a:r>
              <a:rPr lang="ru-RU" dirty="0" smtClean="0"/>
              <a:t>Безударные гласные: [о], [э], [а].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32040" y="1988840"/>
            <a:ext cx="2023311" cy="89255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2600" dirty="0" smtClean="0"/>
              <a:t>Оглушение:</a:t>
            </a:r>
          </a:p>
          <a:p>
            <a:pPr algn="ctr"/>
            <a:r>
              <a:rPr lang="ru-RU" sz="2600" dirty="0" smtClean="0"/>
              <a:t>пробежка </a:t>
            </a:r>
            <a:endParaRPr lang="ru-RU" sz="2600" dirty="0"/>
          </a:p>
        </p:txBody>
      </p:sp>
      <p:sp>
        <p:nvSpPr>
          <p:cNvPr id="5" name="TextBox 4"/>
          <p:cNvSpPr txBox="1"/>
          <p:nvPr/>
        </p:nvSpPr>
        <p:spPr>
          <a:xfrm>
            <a:off x="4932040" y="3212976"/>
            <a:ext cx="2160240" cy="89255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/>
              <a:t>Озвончение: </a:t>
            </a:r>
          </a:p>
          <a:p>
            <a:pPr algn="ctr"/>
            <a:r>
              <a:rPr lang="ru-RU" sz="2600" dirty="0" smtClean="0"/>
              <a:t>просьба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Гласные звуки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520440" cy="1252736"/>
          </a:xfrm>
        </p:spPr>
        <p:txBody>
          <a:bodyPr/>
          <a:lstStyle/>
          <a:p>
            <a:r>
              <a:rPr lang="ru-RU" b="1" dirty="0" smtClean="0"/>
              <a:t>Сильная позиция </a:t>
            </a:r>
            <a:r>
              <a:rPr lang="ru-RU" dirty="0" smtClean="0"/>
              <a:t>– под ударением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1"/>
            <a:ext cx="3520440" cy="1324744"/>
          </a:xfrm>
        </p:spPr>
        <p:txBody>
          <a:bodyPr/>
          <a:lstStyle/>
          <a:p>
            <a:r>
              <a:rPr lang="ru-RU" b="1" dirty="0" smtClean="0"/>
              <a:t>Слабая позиция </a:t>
            </a:r>
            <a:r>
              <a:rPr lang="ru-RU" dirty="0" smtClean="0"/>
              <a:t>– без ударения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2852936"/>
            <a:ext cx="7242048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соГласные</a:t>
            </a: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 звуки</a:t>
            </a:r>
            <a:endParaRPr kumimoji="0" lang="ru-RU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611560" y="4437112"/>
            <a:ext cx="3520440" cy="1872208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Сильная позиция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перед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гласным или согласными л, м, </a:t>
            </a:r>
            <a:r>
              <a:rPr kumimoji="0" lang="ru-RU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р.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3"/>
          <p:cNvSpPr txBox="1">
            <a:spLocks/>
          </p:cNvSpPr>
          <p:nvPr/>
        </p:nvSpPr>
        <p:spPr>
          <a:xfrm>
            <a:off x="4355976" y="4365104"/>
            <a:ext cx="3520440" cy="2088232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Слабая позиция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перед другим согласным или в конце слова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E0DFE3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49</TotalTime>
  <Words>106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Слайд 1</vt:lpstr>
      <vt:lpstr>Слайд 2</vt:lpstr>
      <vt:lpstr>Слайд 3</vt:lpstr>
      <vt:lpstr>Слайд 4</vt:lpstr>
      <vt:lpstr>Сравните</vt:lpstr>
      <vt:lpstr>Позиционные чередования звуков</vt:lpstr>
      <vt:lpstr>Гласные звуки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Admin</cp:lastModifiedBy>
  <cp:revision>7</cp:revision>
  <dcterms:created xsi:type="dcterms:W3CDTF">2017-11-30T20:21:27Z</dcterms:created>
  <dcterms:modified xsi:type="dcterms:W3CDTF">2018-08-18T14:06:19Z</dcterms:modified>
</cp:coreProperties>
</file>