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82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tvoreckiy.ru/" TargetMode="External"/><Relationship Id="rId2" Type="http://schemas.openxmlformats.org/officeDocument/2006/relationships/hyperlink" Target="http://www.svoimi-rukamy.com/krokusu_iz_konfet_gofrirovannoi_bumagi_svoimi_rukami.html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www.google.ru/search?newwindow=1&amp;tbm=isch&amp;q=&#1075;&#1086;&#1092;&#1088;&#1080;&#1088;&#1086;&#1074;&#1072;&#1085;&#1085;&#1072;&#1103;+&#1073;&#1091;&#1084;&#1072;&#1075;&#1072;&amp;*&amp;cad=h" TargetMode="External"/><Relationship Id="rId4" Type="http://schemas.openxmlformats.org/officeDocument/2006/relationships/hyperlink" Target="http://leonardo.ru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6633"/>
            <a:ext cx="7772400" cy="3384376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МУНИЦИПАЛЬНОЕ  ОБЩЕОБРАЗОВАТЕЛЬНОЕ  </a:t>
            </a:r>
            <a:r>
              <a:rPr lang="ru-RU" sz="1800" dirty="0"/>
              <a:t>УЧРЕЖДЕНИЕ  </a:t>
            </a:r>
            <a:br>
              <a:rPr lang="ru-RU" sz="1800" dirty="0"/>
            </a:br>
            <a:r>
              <a:rPr lang="ru-RU" sz="1800" dirty="0"/>
              <a:t>«СРЕДНЯЯ ОБЩЕОБРАЗОВАТЕЛЬНАЯ  ШКОЛА  № 82» </a:t>
            </a:r>
            <a:br>
              <a:rPr lang="ru-RU" sz="1800" dirty="0"/>
            </a:br>
            <a:r>
              <a:rPr lang="ru-RU" sz="1800" dirty="0"/>
              <a:t>ОКТЯБРЬСКОГО  РАЙОНА  Г.САРАТОВА</a:t>
            </a:r>
            <a:br>
              <a:rPr lang="ru-RU" sz="1800" dirty="0"/>
            </a:br>
            <a:r>
              <a:rPr lang="ru-RU" dirty="0"/>
              <a:t>  </a:t>
            </a:r>
            <a:br>
              <a:rPr lang="ru-RU" dirty="0"/>
            </a:br>
            <a:r>
              <a:rPr lang="ru-RU" sz="3100" dirty="0"/>
              <a:t>Творческий проект  по технологии </a:t>
            </a:r>
            <a:br>
              <a:rPr lang="ru-RU" sz="3100" dirty="0"/>
            </a:br>
            <a:r>
              <a:rPr lang="ru-RU" sz="3100" dirty="0"/>
              <a:t>на тему</a:t>
            </a:r>
            <a:r>
              <a:rPr lang="ru-RU" sz="3600" dirty="0" smtClean="0"/>
              <a:t>: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/>
              <a:t>«Крокусы из гофрированной бумаги»</a:t>
            </a:r>
            <a:br>
              <a:rPr lang="ru-RU" sz="3600" dirty="0"/>
            </a:br>
            <a:r>
              <a:rPr lang="ru-RU" sz="1800" dirty="0"/>
              <a:t> </a:t>
            </a:r>
            <a:br>
              <a:rPr lang="ru-RU" sz="1800" dirty="0"/>
            </a:br>
            <a:r>
              <a:rPr lang="ru-RU" sz="1800" dirty="0"/>
              <a:t> </a:t>
            </a:r>
            <a:br>
              <a:rPr lang="ru-RU" sz="1800" dirty="0"/>
            </a:b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4" y="4509120"/>
            <a:ext cx="3888432" cy="1656184"/>
          </a:xfrm>
        </p:spPr>
        <p:txBody>
          <a:bodyPr>
            <a:normAutofit fontScale="32500" lnSpcReduction="20000"/>
          </a:bodyPr>
          <a:lstStyle/>
          <a:p>
            <a:r>
              <a:rPr lang="ru-RU" sz="5100" dirty="0" smtClean="0"/>
              <a:t>Выполнила ученица </a:t>
            </a:r>
            <a:r>
              <a:rPr lang="ru-RU" sz="5100" dirty="0"/>
              <a:t>7 «А» </a:t>
            </a:r>
            <a:r>
              <a:rPr lang="ru-RU" sz="5100" dirty="0" smtClean="0"/>
              <a:t>класса:  </a:t>
            </a:r>
            <a:r>
              <a:rPr lang="ru-RU" sz="5100" dirty="0" err="1" smtClean="0"/>
              <a:t>Трушакова</a:t>
            </a:r>
            <a:r>
              <a:rPr lang="ru-RU" sz="5100" dirty="0" smtClean="0"/>
              <a:t> </a:t>
            </a:r>
            <a:r>
              <a:rPr lang="ru-RU" sz="5100" dirty="0"/>
              <a:t>Ксения</a:t>
            </a:r>
            <a:br>
              <a:rPr lang="ru-RU" sz="5100" dirty="0"/>
            </a:br>
            <a:r>
              <a:rPr lang="ru-RU" sz="5100" dirty="0"/>
              <a:t>Руководитель </a:t>
            </a:r>
            <a:r>
              <a:rPr lang="ru-RU" sz="5100" dirty="0" smtClean="0"/>
              <a:t>проекта: Литвиненко </a:t>
            </a:r>
            <a:r>
              <a:rPr lang="ru-RU" sz="5100" dirty="0"/>
              <a:t>Н.Н.</a:t>
            </a:r>
            <a:br>
              <a:rPr lang="ru-RU" sz="5100" dirty="0"/>
            </a:br>
            <a:r>
              <a:rPr lang="ru-RU" sz="5100" dirty="0"/>
              <a:t> </a:t>
            </a:r>
            <a:br>
              <a:rPr lang="ru-RU" sz="5100" dirty="0"/>
            </a:br>
            <a:r>
              <a:rPr lang="ru-RU" sz="5100" dirty="0"/>
              <a:t>2017-2018 </a:t>
            </a:r>
            <a:r>
              <a:rPr lang="ru-RU" sz="5100" dirty="0" err="1"/>
              <a:t>уч.г</a:t>
            </a:r>
            <a:r>
              <a:rPr lang="ru-RU" sz="5100" dirty="0"/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 descr="C:\Users\1\Desktop\Моя папочка\42d0b35ac08bc8e4d643f510c5d72349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284984"/>
            <a:ext cx="3960440" cy="27333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28135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6864" y="283900"/>
            <a:ext cx="48245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3.Количество лепестков в цветке может быть разным, попробуйте сделать крокусы с тремя и более лепесточками. Когда подготовите достаточно количество лепестков, можете приступить к изготовлению самого крокус</a:t>
            </a:r>
            <a:r>
              <a:rPr lang="ru-RU" dirty="0"/>
              <a:t>а.</a:t>
            </a:r>
          </a:p>
        </p:txBody>
      </p:sp>
      <p:pic>
        <p:nvPicPr>
          <p:cNvPr id="4" name="Рисунок 3" descr="C:\Users\1\Pictures\2017-04-02\010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332656"/>
            <a:ext cx="3000375" cy="26289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313132" y="2990579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4.Возьмите бамбуковую шпажку и сломайте ее пополам; Далее нужно разогреть клеевой пистолет. Нанесите клей на кончик лепестка и приклейте его к шпажке, так нужно проделать со всеми лепестками</a:t>
            </a:r>
          </a:p>
        </p:txBody>
      </p:sp>
      <p:pic>
        <p:nvPicPr>
          <p:cNvPr id="6" name="Рисунок 5" descr="C:\Users\1\Pictures\2017-04-02\012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810"/>
          <a:stretch/>
        </p:blipFill>
        <p:spPr bwMode="auto">
          <a:xfrm>
            <a:off x="5211250" y="3212976"/>
            <a:ext cx="2937189" cy="27654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49026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1451556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5.Далее нам понадобится флористическая лента. Чтобы стебель крокуса смотрелся более натуральным, обмотайте шпажку тейп-лентой зеленого цвета. У нас получится красивый чашелистик!</a:t>
            </a:r>
          </a:p>
        </p:txBody>
      </p:sp>
      <p:pic>
        <p:nvPicPr>
          <p:cNvPr id="4" name="Рисунок 3" descr="C:\Users\1\Pictures\2017-04-02\014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74573" y="2828837"/>
            <a:ext cx="3314700" cy="24866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11006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620688"/>
            <a:ext cx="331236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6.Количество цветов зависит от размера корзины. Мне пришлось сделать 40. </a:t>
            </a:r>
            <a:r>
              <a:rPr lang="ru-RU" sz="2000" dirty="0" smtClean="0"/>
              <a:t>На дно корзинки при помощи клеевого пистолета необходимо укрепить кусочек пенопласта. Красиво разместить цветы. Остался </a:t>
            </a:r>
            <a:r>
              <a:rPr lang="ru-RU" sz="2000" dirty="0"/>
              <a:t>последний штрих! Добавим листочков и травки к нашему букету! Корзинка с крокусами готова!</a:t>
            </a:r>
          </a:p>
        </p:txBody>
      </p:sp>
      <p:pic>
        <p:nvPicPr>
          <p:cNvPr id="1026" name="Picture 2" descr="https://pp.userapi.com/c836331/v836331473/35c8e/2DrRQo6aO0g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691253"/>
            <a:ext cx="3816424" cy="5088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539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476672"/>
            <a:ext cx="77768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8.Самооценка</a:t>
            </a:r>
          </a:p>
          <a:p>
            <a:pPr algn="ctr"/>
            <a:endParaRPr lang="ru-RU" sz="2400" dirty="0"/>
          </a:p>
          <a:p>
            <a:r>
              <a:rPr lang="ru-RU" sz="2400" dirty="0"/>
              <a:t>Я считаю, что проект удался. Я полностью выполнила все требования к моему проекту, достигла цели работы. Работа проста в исполнении и оригинальна. При выполнении работы у меня расширился круг знаний, умений, навыков в данной технике; повысился интерес к декоративно – прикладному искусству. В процессе работы я узнала много нового и интересного.</a:t>
            </a:r>
          </a:p>
        </p:txBody>
      </p:sp>
    </p:spTree>
    <p:extLst>
      <p:ext uri="{BB962C8B-B14F-4D97-AF65-F5344CB8AC3E}">
        <p14:creationId xmlns:p14="http://schemas.microsoft.com/office/powerpoint/2010/main" val="2099855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197346"/>
            <a:ext cx="820891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/>
          </a:p>
          <a:p>
            <a:pPr algn="ctr"/>
            <a:r>
              <a:rPr lang="ru-RU" sz="2400" b="1" dirty="0" smtClean="0"/>
              <a:t>9</a:t>
            </a:r>
            <a:r>
              <a:rPr lang="ru-RU" sz="2400" b="1" dirty="0"/>
              <a:t>. Используемые источники</a:t>
            </a:r>
            <a:endParaRPr lang="ru-RU" sz="2400" dirty="0"/>
          </a:p>
          <a:p>
            <a:pPr lvl="0"/>
            <a:endParaRPr lang="ru-RU" sz="2400" u="sng" dirty="0" smtClean="0">
              <a:hlinkClick r:id="rId2"/>
            </a:endParaRPr>
          </a:p>
          <a:p>
            <a:pPr lvl="0"/>
            <a:r>
              <a:rPr lang="ru-RU" sz="2400" u="sng" dirty="0" smtClean="0">
                <a:hlinkClick r:id="rId2"/>
              </a:rPr>
              <a:t>http</a:t>
            </a:r>
            <a:r>
              <a:rPr lang="ru-RU" sz="2400" u="sng" dirty="0">
                <a:hlinkClick r:id="rId2"/>
              </a:rPr>
              <a:t>://www.svoimi-rukamy.com/krokusu_iz_konfet_gofrirovannoi_bumagi_svoimi_rukami.html</a:t>
            </a:r>
            <a:endParaRPr lang="ru-RU" sz="2400" dirty="0"/>
          </a:p>
          <a:p>
            <a:pPr lvl="0"/>
            <a:endParaRPr lang="ru-RU" sz="2400" dirty="0"/>
          </a:p>
          <a:p>
            <a:pPr lvl="0"/>
            <a:r>
              <a:rPr lang="ru-RU" sz="2400" u="sng" dirty="0">
                <a:hlinkClick r:id="rId3"/>
              </a:rPr>
              <a:t>http://tvoreckiy.ru/</a:t>
            </a:r>
            <a:endParaRPr lang="ru-RU" sz="2400" dirty="0"/>
          </a:p>
          <a:p>
            <a:pPr lvl="0"/>
            <a:endParaRPr lang="ru-RU" sz="2400" u="sng" dirty="0" smtClean="0">
              <a:hlinkClick r:id="rId4"/>
            </a:endParaRPr>
          </a:p>
          <a:p>
            <a:pPr lvl="0"/>
            <a:r>
              <a:rPr lang="ru-RU" sz="2400" u="sng" dirty="0" smtClean="0">
                <a:hlinkClick r:id="rId4"/>
              </a:rPr>
              <a:t>http</a:t>
            </a:r>
            <a:r>
              <a:rPr lang="ru-RU" sz="2400" u="sng" dirty="0">
                <a:hlinkClick r:id="rId4"/>
              </a:rPr>
              <a:t>://leonardo.ru</a:t>
            </a:r>
            <a:r>
              <a:rPr lang="ru-RU" sz="2400" u="sng" dirty="0" smtClean="0">
                <a:hlinkClick r:id="rId4"/>
              </a:rPr>
              <a:t>/</a:t>
            </a:r>
            <a:endParaRPr lang="ru-RU" sz="2400" u="sng" dirty="0" smtClean="0"/>
          </a:p>
          <a:p>
            <a:pPr lvl="0"/>
            <a:endParaRPr lang="ru-RU" sz="2400" u="sng" dirty="0"/>
          </a:p>
          <a:p>
            <a:pPr lvl="0"/>
            <a:r>
              <a:rPr lang="en-US" sz="2400" dirty="0">
                <a:hlinkClick r:id="rId5"/>
              </a:rPr>
              <a:t>https://www.google.ru/search?newwindow=1&amp;tbm=isch&amp;q=</a:t>
            </a:r>
            <a:r>
              <a:rPr lang="ru-RU" sz="2400" dirty="0" err="1">
                <a:hlinkClick r:id="rId5"/>
              </a:rPr>
              <a:t>гофрированная+бумага</a:t>
            </a:r>
            <a:r>
              <a:rPr lang="ru-RU" sz="2400" dirty="0">
                <a:hlinkClick r:id="rId5"/>
              </a:rPr>
              <a:t>&amp;*&amp;</a:t>
            </a:r>
            <a:r>
              <a:rPr lang="en-US" sz="2400" dirty="0" smtClean="0">
                <a:hlinkClick r:id="rId5"/>
              </a:rPr>
              <a:t>cad=h</a:t>
            </a:r>
            <a:r>
              <a:rPr lang="ru-RU" sz="2400" dirty="0" smtClean="0"/>
              <a:t>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5251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0666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dirty="0" smtClean="0"/>
              <a:t>Содержание</a:t>
            </a:r>
            <a:r>
              <a:rPr lang="ru-RU" sz="3100" b="1" dirty="0"/>
              <a:t>: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/>
              <a:t> </a:t>
            </a:r>
            <a:br>
              <a:rPr lang="ru-RU" sz="3100" dirty="0"/>
            </a:br>
            <a:r>
              <a:rPr lang="ru-RU" sz="3100" dirty="0"/>
              <a:t>1.Цель проекта</a:t>
            </a:r>
            <a:br>
              <a:rPr lang="ru-RU" sz="3100" dirty="0"/>
            </a:br>
            <a:r>
              <a:rPr lang="ru-RU" sz="3100" dirty="0"/>
              <a:t>2.Задачи проекта</a:t>
            </a:r>
            <a:br>
              <a:rPr lang="ru-RU" sz="3100" dirty="0"/>
            </a:br>
            <a:r>
              <a:rPr lang="ru-RU" sz="3100" dirty="0"/>
              <a:t>3.Выбор и обоснование выбора. Виды изделия</a:t>
            </a:r>
            <a:br>
              <a:rPr lang="ru-RU" sz="3100" dirty="0"/>
            </a:br>
            <a:r>
              <a:rPr lang="ru-RU" sz="3100" dirty="0"/>
              <a:t>4.Историческая справка</a:t>
            </a:r>
            <a:br>
              <a:rPr lang="ru-RU" sz="3100" dirty="0"/>
            </a:br>
            <a:r>
              <a:rPr lang="ru-RU" sz="3100" dirty="0"/>
              <a:t>5.Выбор оборудования инструментов и материалов</a:t>
            </a:r>
            <a:br>
              <a:rPr lang="ru-RU" sz="3100" dirty="0"/>
            </a:br>
            <a:r>
              <a:rPr lang="ru-RU" sz="3100" dirty="0"/>
              <a:t>6.Техника безопасности и организация рабочего места</a:t>
            </a:r>
            <a:br>
              <a:rPr lang="ru-RU" sz="3100" dirty="0"/>
            </a:br>
            <a:r>
              <a:rPr lang="ru-RU" sz="3100" dirty="0"/>
              <a:t>7.Технологическая последовательность</a:t>
            </a:r>
            <a:br>
              <a:rPr lang="ru-RU" sz="3100" dirty="0"/>
            </a:br>
            <a:r>
              <a:rPr lang="ru-RU" sz="3100" dirty="0"/>
              <a:t>8.Самооценка</a:t>
            </a:r>
            <a:br>
              <a:rPr lang="ru-RU" sz="3100" dirty="0"/>
            </a:br>
            <a:r>
              <a:rPr lang="ru-RU" sz="3100" dirty="0"/>
              <a:t>9.Используемые источники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881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4176464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/>
              <a:t>1.Цель </a:t>
            </a:r>
            <a:r>
              <a:rPr lang="ru-RU" sz="2800" b="1" dirty="0"/>
              <a:t>проекта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Научиться делать цветы из гофрированной бумаги</a:t>
            </a:r>
            <a:br>
              <a:rPr lang="ru-RU" sz="2800" dirty="0"/>
            </a:br>
            <a:r>
              <a:rPr lang="ru-RU" sz="2800" dirty="0"/>
              <a:t> </a:t>
            </a:r>
            <a:br>
              <a:rPr lang="ru-RU" sz="2800" dirty="0"/>
            </a:br>
            <a:r>
              <a:rPr lang="ru-RU" sz="2800" b="1" dirty="0"/>
              <a:t>2.Задачи проекта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Научившись делать цветы, изготовить крокусы из гофрированной бумаги и составить красивую композицию в корзинке</a:t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925731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332656"/>
            <a:ext cx="856895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/>
          </a:p>
          <a:p>
            <a:pPr algn="ctr"/>
            <a:r>
              <a:rPr lang="ru-RU" sz="2400" b="1" dirty="0" smtClean="0"/>
              <a:t>3.Выбор </a:t>
            </a:r>
            <a:r>
              <a:rPr lang="ru-RU" sz="2400" b="1" dirty="0"/>
              <a:t>и обоснование выбора. Виды </a:t>
            </a:r>
            <a:r>
              <a:rPr lang="ru-RU" sz="2400" b="1" dirty="0" smtClean="0"/>
              <a:t>изделия</a:t>
            </a:r>
          </a:p>
          <a:p>
            <a:endParaRPr lang="ru-RU" sz="2000" dirty="0" smtClean="0"/>
          </a:p>
          <a:p>
            <a:r>
              <a:rPr lang="ru-RU" sz="2000" dirty="0" smtClean="0"/>
              <a:t>	Как-то </a:t>
            </a:r>
            <a:r>
              <a:rPr lang="ru-RU" sz="2000" dirty="0"/>
              <a:t>раз я увидела это прекрасное творение: цветы из гофрированной бумаги  и мне тоже захотелось попробовать сделать их. Крокусы из гофрированной бумаги выглядят очень красиво.</a:t>
            </a:r>
          </a:p>
          <a:p>
            <a:r>
              <a:rPr lang="ru-RU" sz="2000" dirty="0"/>
              <a:t>Такие цветы очень подходят для подарка на день рождения, а так же для декора.</a:t>
            </a:r>
          </a:p>
          <a:p>
            <a:r>
              <a:rPr lang="ru-RU" sz="2000" dirty="0"/>
              <a:t> </a:t>
            </a:r>
          </a:p>
          <a:p>
            <a:r>
              <a:rPr lang="ru-RU" sz="2000" dirty="0" smtClean="0"/>
              <a:t>	Но </a:t>
            </a:r>
            <a:r>
              <a:rPr lang="ru-RU" sz="2000" dirty="0"/>
              <a:t>почему я отдала предпочтение именно этому виду рукоделия? Гофрированная бумага - это необыкновенный материал и возможности его использования безграничны. С помощью этой бумаги и еще нескольких предметов, можно сделать много интересных и оригинальных поделок. Холодными зимними вечерами, цветы из гофрированной бумаги будут напоминать о весне. Это прекрасный подарок друзьям, знакомым, родным. Поэтому вы никогда не ошибетесь, изготовив крокусы из такого материала, рассчитывая на положительное влияние данного предмета на того, кому оно послужит. </a:t>
            </a:r>
          </a:p>
        </p:txBody>
      </p:sp>
    </p:spTree>
    <p:extLst>
      <p:ext uri="{BB962C8B-B14F-4D97-AF65-F5344CB8AC3E}">
        <p14:creationId xmlns:p14="http://schemas.microsoft.com/office/powerpoint/2010/main" val="2089225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188639"/>
            <a:ext cx="8712968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/>
          </a:p>
          <a:p>
            <a:pPr algn="ctr"/>
            <a:r>
              <a:rPr lang="ru-RU" sz="2400" b="1" dirty="0" smtClean="0"/>
              <a:t>4</a:t>
            </a:r>
            <a:r>
              <a:rPr lang="ru-RU" sz="2400" b="1" dirty="0"/>
              <a:t>. Историческая </a:t>
            </a:r>
            <a:r>
              <a:rPr lang="ru-RU" sz="2400" b="1" dirty="0" smtClean="0"/>
              <a:t>справка</a:t>
            </a:r>
            <a:endParaRPr lang="ru-RU" sz="2400" dirty="0"/>
          </a:p>
          <a:p>
            <a:r>
              <a:rPr lang="ru-RU" sz="2000" dirty="0" smtClean="0"/>
              <a:t>	Гофрированная </a:t>
            </a:r>
            <a:r>
              <a:rPr lang="ru-RU" sz="2000" dirty="0"/>
              <a:t>бумага — один из видов так называемой поделочной бумаги. По сравнению с бумагой обычной, появилась она сравнительно недавно. Первое упоминание о гофрированной бумаге уходит в 1856 год в Великобританию, где она была использована как подкладка для шляп. Сегодня бумажная промышленность производит огромный ассортимент гофрированной (или жатой) бумаги  разных сортов, область применения которой стала намного шире первоначальной. В зависимости от размера гофры, различают просто гофрированную и </a:t>
            </a:r>
            <a:r>
              <a:rPr lang="ru-RU" sz="2000" dirty="0" err="1"/>
              <a:t>крепированную</a:t>
            </a:r>
            <a:r>
              <a:rPr lang="ru-RU" sz="2000" dirty="0"/>
              <a:t> бумагу. </a:t>
            </a:r>
            <a:r>
              <a:rPr lang="ru-RU" sz="2000" dirty="0" err="1"/>
              <a:t>Крепированная</a:t>
            </a:r>
            <a:r>
              <a:rPr lang="ru-RU" sz="2000" dirty="0"/>
              <a:t> отличается мелким рисунком гофры и просто идеально подходит для детского творчества. Она очень мягкая, нежная и приятная на ощупь. Великолепные цвета очень нравятся детям, и они с удовольствием работают с ней на занятиях творчеством. Это отличный декоративный и поделочный материал, позволяющий создавать декорации, красочные игрушки, оригинальные гирлянды и великолепные букеты,  костюмы, которые могут стать отличным подарком к празднику.</a:t>
            </a:r>
          </a:p>
        </p:txBody>
      </p:sp>
    </p:spTree>
    <p:extLst>
      <p:ext uri="{BB962C8B-B14F-4D97-AF65-F5344CB8AC3E}">
        <p14:creationId xmlns:p14="http://schemas.microsoft.com/office/powerpoint/2010/main" val="104486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404664"/>
            <a:ext cx="734481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5.Выбор оборудования инструментов и </a:t>
            </a:r>
            <a:r>
              <a:rPr lang="ru-RU" sz="2400" b="1" dirty="0" smtClean="0"/>
              <a:t>материало</a:t>
            </a:r>
            <a:r>
              <a:rPr lang="ru-RU" sz="2400" dirty="0" smtClean="0"/>
              <a:t>в</a:t>
            </a:r>
          </a:p>
          <a:p>
            <a:endParaRPr lang="ru-RU" sz="2400" dirty="0"/>
          </a:p>
          <a:p>
            <a:r>
              <a:rPr lang="ru-RU" sz="2400" dirty="0"/>
              <a:t>Для того чтобы изготовить крокусы из гофрированной бумаги мне понадобятся:</a:t>
            </a:r>
          </a:p>
          <a:p>
            <a:pPr lvl="0"/>
            <a:r>
              <a:rPr lang="ru-RU" sz="2400" dirty="0"/>
              <a:t>Гофрированная итальянская бумага разных цветов;</a:t>
            </a:r>
          </a:p>
          <a:p>
            <a:pPr lvl="0"/>
            <a:r>
              <a:rPr lang="ru-RU" sz="2400" dirty="0"/>
              <a:t>Клеевой пистолет</a:t>
            </a:r>
          </a:p>
          <a:p>
            <a:pPr lvl="0"/>
            <a:r>
              <a:rPr lang="ru-RU" sz="2400" dirty="0"/>
              <a:t>Бамбуковые шпажки </a:t>
            </a:r>
          </a:p>
          <a:p>
            <a:pPr lvl="0"/>
            <a:r>
              <a:rPr lang="ru-RU" sz="2400" dirty="0"/>
              <a:t>Флористическая лента</a:t>
            </a:r>
          </a:p>
          <a:p>
            <a:pPr lvl="0"/>
            <a:r>
              <a:rPr lang="ru-RU" sz="2400" dirty="0"/>
              <a:t>Ножницы </a:t>
            </a:r>
          </a:p>
          <a:p>
            <a:pPr lvl="0"/>
            <a:r>
              <a:rPr lang="ru-RU" sz="2400" dirty="0"/>
              <a:t>Линейка</a:t>
            </a:r>
          </a:p>
          <a:p>
            <a:pPr lvl="0"/>
            <a:r>
              <a:rPr lang="ru-RU" sz="2400" dirty="0"/>
              <a:t>Корзиночка</a:t>
            </a:r>
          </a:p>
          <a:p>
            <a:pPr lvl="0"/>
            <a:r>
              <a:rPr lang="ru-RU" sz="2400" dirty="0"/>
              <a:t>Пенопласт </a:t>
            </a:r>
          </a:p>
        </p:txBody>
      </p:sp>
      <p:pic>
        <p:nvPicPr>
          <p:cNvPr id="4" name="Рисунок 3" descr="C:\Users\1\Pictures\2017-04-01\00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2492896"/>
            <a:ext cx="4881467" cy="38585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0380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404664"/>
            <a:ext cx="8352928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6.Техника </a:t>
            </a:r>
            <a:r>
              <a:rPr lang="ru-RU" sz="2400" b="1" dirty="0"/>
              <a:t>безопасности и организация рабочего </a:t>
            </a:r>
            <a:r>
              <a:rPr lang="ru-RU" sz="2400" b="1" dirty="0" smtClean="0"/>
              <a:t>места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при </a:t>
            </a:r>
            <a:r>
              <a:rPr lang="ru-RU" sz="2400" b="1" dirty="0"/>
              <a:t>работе с ножницами:</a:t>
            </a:r>
            <a:endParaRPr lang="ru-RU" sz="2400" dirty="0"/>
          </a:p>
          <a:p>
            <a:r>
              <a:rPr lang="ru-RU" sz="2400" dirty="0"/>
              <a:t>1.Хранить ножницы в отдельном месте (коробке);</a:t>
            </a:r>
          </a:p>
          <a:p>
            <a:r>
              <a:rPr lang="ru-RU" sz="2400" dirty="0"/>
              <a:t>2. Ножницы должны быть сомкнуты, лежать на столе острыми концами от работающего;</a:t>
            </a:r>
            <a:br>
              <a:rPr lang="ru-RU" sz="2400" dirty="0"/>
            </a:br>
            <a:r>
              <a:rPr lang="ru-RU" sz="2400" dirty="0"/>
              <a:t>3.Рабочий инструмент использовать только по назначению</a:t>
            </a:r>
            <a:r>
              <a:rPr lang="ru-RU" sz="2400" dirty="0" smtClean="0"/>
              <a:t>.</a:t>
            </a:r>
            <a:endParaRPr lang="ru-RU" sz="2400" dirty="0"/>
          </a:p>
          <a:p>
            <a:endParaRPr lang="ru-RU" sz="2400" b="1" dirty="0" smtClean="0"/>
          </a:p>
          <a:p>
            <a:r>
              <a:rPr lang="ru-RU" sz="2400" b="1" dirty="0" smtClean="0"/>
              <a:t>при </a:t>
            </a:r>
            <a:r>
              <a:rPr lang="ru-RU" sz="2400" b="1" dirty="0"/>
              <a:t>работе с клеевым пистолетом:</a:t>
            </a:r>
            <a:endParaRPr lang="ru-RU" sz="2400" dirty="0"/>
          </a:p>
          <a:p>
            <a:r>
              <a:rPr lang="ru-RU" sz="2400" dirty="0"/>
              <a:t>1.При включенном пистолете, не прикасайтесь к металлическому наконечнику;</a:t>
            </a:r>
          </a:p>
          <a:p>
            <a:r>
              <a:rPr lang="ru-RU" sz="2400" dirty="0"/>
              <a:t>2.продолжительность непрерывного использования прибора не должна превышать 40 минут;</a:t>
            </a:r>
          </a:p>
          <a:p>
            <a:r>
              <a:rPr lang="ru-RU" sz="2400" dirty="0"/>
              <a:t>3.следить за тем, чтобы провод пистолета не касался горячего наконечника;</a:t>
            </a:r>
          </a:p>
          <a:p>
            <a:r>
              <a:rPr lang="ru-RU" sz="2400" dirty="0"/>
              <a:t>4. использовать жаропрочную подставку под инструмент.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33514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476673"/>
            <a:ext cx="864096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7.Организация рабочего </a:t>
            </a:r>
            <a:r>
              <a:rPr lang="ru-RU" sz="2400" b="1" dirty="0" smtClean="0"/>
              <a:t>места</a:t>
            </a:r>
          </a:p>
          <a:p>
            <a:pPr algn="ctr"/>
            <a:endParaRPr lang="ru-RU" sz="2400" dirty="0"/>
          </a:p>
          <a:p>
            <a:r>
              <a:rPr lang="ru-RU" sz="2400" dirty="0" smtClean="0"/>
              <a:t>	Чтобы </a:t>
            </a:r>
            <a:r>
              <a:rPr lang="ru-RU" sz="2400" dirty="0"/>
              <a:t>работать было удобно, необходимо, прежде всего, найти такое место для вашего рабочего стола, где есть хорошее дневное освещение. Высота стола и стула также играют немаловажную роль. В идеале, когда вы сидите за столом, он должен быть чуть выше уровня локтей. Это не только удобно, но и снижает нагрузку на позвоночник и зрение. Хорошо, если у стула есть подлокотники, это поможет держать спину прямо и не сутулиться.</a:t>
            </a:r>
          </a:p>
          <a:p>
            <a:r>
              <a:rPr lang="ru-RU" sz="2400" dirty="0"/>
              <a:t>Все принадлежности хорошо бы хранить в одном месте. Таким образом, не будет тратиться время на то, чтобы каждый искать нужные материалы и инструменты для работы.</a:t>
            </a:r>
          </a:p>
        </p:txBody>
      </p:sp>
    </p:spTree>
    <p:extLst>
      <p:ext uri="{BB962C8B-B14F-4D97-AF65-F5344CB8AC3E}">
        <p14:creationId xmlns:p14="http://schemas.microsoft.com/office/powerpoint/2010/main" val="3616677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sz="3100" b="1" dirty="0" smtClean="0"/>
              <a:t>8.Технологическая </a:t>
            </a:r>
            <a:r>
              <a:rPr lang="ru-RU" sz="3100" b="1" dirty="0"/>
              <a:t>последовательность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196752"/>
            <a:ext cx="36004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1.Вы можете подобрать бумагу для изготовления крокусов разного цвета. Начнем с изготовления цветов, поэтому нарежьте гофрированную бумагу на полоски длиной 13 см и шириной 2 см</a:t>
            </a:r>
          </a:p>
        </p:txBody>
      </p:sp>
      <p:pic>
        <p:nvPicPr>
          <p:cNvPr id="4" name="Рисунок 3" descr="C:\Users\1\Pictures\2017-04-02\002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44704" y="1225119"/>
            <a:ext cx="3339664" cy="237871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317079" y="3827216"/>
            <a:ext cx="35676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2. Каждую полоску нужно перекрутить в центре и сложить её так, чтобы получилось углубление с одной стороны. Таким способом вам нужно сформировать лепесток крокуса.</a:t>
            </a:r>
          </a:p>
        </p:txBody>
      </p:sp>
      <p:pic>
        <p:nvPicPr>
          <p:cNvPr id="6" name="Рисунок 5" descr="C:\Users\1\Pictures\2017-04-02\004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4704" y="3827216"/>
            <a:ext cx="3348393" cy="23634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33070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362</Words>
  <Application>Microsoft Office PowerPoint</Application>
  <PresentationFormat>Экран (4:3)</PresentationFormat>
  <Paragraphs>60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 МУНИЦИПАЛЬНОЕ  ОБЩЕОБРАЗОВАТЕЛЬНОЕ  УЧРЕЖДЕНИЕ   «СРЕДНЯЯ ОБЩЕОБРАЗОВАТЕЛЬНАЯ  ШКОЛА  № 82»  ОКТЯБРЬСКОГО  РАЙОНА  Г.САРАТОВА    Творческий проект  по технологии  на тему: «Крокусы из гофрированной бумаги»     </vt:lpstr>
      <vt:lpstr> Содержание:   1.Цель проекта 2.Задачи проекта 3.Выбор и обоснование выбора. Виды изделия 4.Историческая справка 5.Выбор оборудования инструментов и материалов 6.Техника безопасности и организация рабочего места 7.Технологическая последовательность 8.Самооценка 9.Используемые источники </vt:lpstr>
      <vt:lpstr>1.Цель проекта Научиться делать цветы из гофрированной бумаги   2.Задачи проекта Научившись делать цветы, изготовить крокусы из гофрированной бумаги и составить красивую композицию в корзинке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8.Технологическая последовательность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МУНИЦИПАЛЬНОЕ  ОБЩЕОБРАЗОВАТЕЛЬНОЕ  УЧРЕЖДЕНИЕ   «СРЕДНЯЯ ОБЩЕОБРАЗОВАТЕЛЬНАЯ  ШКОЛА  № 82»  ОКТЯБРЬСКОГО  РАЙОНА  Г.САРАТОВА    Творческий проект  по технологии  на тему:  «Крокусы из гофрированной бумаги»     </dc:title>
  <dc:creator>ASUS</dc:creator>
  <cp:lastModifiedBy>ASUS</cp:lastModifiedBy>
  <cp:revision>7</cp:revision>
  <dcterms:created xsi:type="dcterms:W3CDTF">2017-11-13T11:56:34Z</dcterms:created>
  <dcterms:modified xsi:type="dcterms:W3CDTF">2018-06-04T15:50:35Z</dcterms:modified>
</cp:coreProperties>
</file>